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74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606DAF-9ABC-4E09-9763-FD7E8114D160}" type="datetimeFigureOut">
              <a:rPr lang="ru-RU" smtClean="0"/>
              <a:pPr/>
              <a:t>22.04.2015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CDBB3E2-1428-4187-A487-5839F384B2A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uk/d/d2/%D0%A3%D1%81%D0%BF%D0%B5%D0%BD%D1%81%D1%8C%D0%BA%D0%B8%D0%B9_%D1%81%D0%BE%D0%B1%D0%BE%D1%80_%D0%A4%D1%80%D0%B0%D0%B3%D0%BC%D0%B5%D0%BD%D1%82_%D1%84%D0%B0%D1%81%D0%B0%D0%B4%D1%8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uk/3/36/%D0%A1%D1%83%D0%B1%D0%BE%D1%82%D1%96%D0%B2-%D0%86%D0%BB%D0%BB%D1%96%D0%BD%D1%81%D1%8C%D0%BA%D0%B0-%D1%86%D0%B5%D1%80%D0%BA%D0%B2%D0%B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8/8d/5-Hryvnia-2004-bac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uk.wikipedia.org/wiki/%D0%A4%D0%B0%D0%B9%D0%BB:Subotiv_cherch_of_Bohdan_Khmelnytsky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uk/b/bf/PochaivMonaster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uk/5/5b/Sobor_sv._Jura_sad_poshtivka.jpe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k.wikipedia.org/wiki/%D0%A4%D0%B0%D0%B9%D0%BB:Sobor_swiatoho_Jura_Lviv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4/49/Ukraine_Kiev_StMichael.jp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3/3f/Chr%C3%A1m_svat%C3%A9ho_Michala_v_Kyjev%C4%9B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5/53/Chr%C3%A1m_svat%C3%A9_Sofie_(Kyjev)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uk/d/d0/%D0%A1%D0%B2%D1%8F%D1%82%D0%B0_%D0%A1%D0%BE%D1%84%D1%96%D1%8F_%D0%9A%D0%B8%D1%97%D0%B2%D1%81%D1%8C%D0%BA%D0%B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%D0%A4%D0%B0%D0%B9%D0%BB:Sophia_165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uk/e/ee/%D0%A3%D1%81%D0%BF%D0%B5%D0%BD%D1%81%D1%8C%D0%BA%D0%B8%D0%B9_%D1%81%D0%BE%D0%B1%D0%BE%D1%80_%D0%9A%D0%B8%D1%94%D0%B2%D0%BE-%D0%9F%D0%B5%D1%87%D0%B5%D1%80%D1%81%D1%8C%D0%BA%D0%BE%D1%97_%D0%9B%D0%B0%D0%B2%D1%80%D0%B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chemeClr val="accent1">
                    <a:lumMod val="75000"/>
                  </a:schemeClr>
                </a:solidFill>
              </a:rPr>
              <a:t>Бароко в українській архітектурі</a:t>
            </a:r>
            <a:endParaRPr lang="uk-UA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57752" cy="68580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err="1" smtClean="0">
                <a:solidFill>
                  <a:srgbClr val="00B050"/>
                </a:solidFill>
              </a:rPr>
              <a:t>Успе́нський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собо́р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dirty="0" smtClean="0"/>
              <a:t>— головний соборний храм Успенської Києво-Печерської Лаври.</a:t>
            </a:r>
          </a:p>
          <a:p>
            <a:r>
              <a:rPr lang="uk-UA" dirty="0" smtClean="0"/>
              <a:t>Побудований у 1073—1078 роках заходами </a:t>
            </a:r>
            <a:r>
              <a:rPr lang="uk-UA" dirty="0" err="1" smtClean="0"/>
              <a:t>Теодосія</a:t>
            </a:r>
            <a:r>
              <a:rPr lang="uk-UA" dirty="0" smtClean="0"/>
              <a:t> </a:t>
            </a:r>
            <a:r>
              <a:rPr lang="uk-UA" dirty="0" err="1" smtClean="0"/>
              <a:t>Печерськог</a:t>
            </a:r>
            <a:r>
              <a:rPr lang="uk-UA" dirty="0" smtClean="0"/>
              <a:t> , коштом князя Святослава II Ярославича. Наприкінці XІ століття до собору здійснено ряд прибудов — зокрема малої церковці св. Івана. У XVII столітті надбудовано додаткові бані, а також здійснено декорування в стилі українського бароко. Внутрішня центральна частина була оздоблена мозаїками, решта стін мали </a:t>
            </a:r>
            <a:r>
              <a:rPr lang="uk-UA" dirty="0" err="1" smtClean="0"/>
              <a:t>фрескови</a:t>
            </a:r>
            <a:r>
              <a:rPr lang="uk-UA" dirty="0" smtClean="0"/>
              <a:t> розпис. За Києво-Печерським Патериком, одним з авторів мозаїк мав бути чернець </a:t>
            </a:r>
            <a:r>
              <a:rPr lang="uk-UA" dirty="0" err="1" smtClean="0"/>
              <a:t>Аліпій</a:t>
            </a:r>
            <a:r>
              <a:rPr lang="uk-UA" dirty="0" smtClean="0"/>
              <a:t> Печерський. Після багатьох перебудов ці твори не збереглися.</a:t>
            </a:r>
          </a:p>
          <a:p>
            <a:endParaRPr lang="uk-UA" dirty="0"/>
          </a:p>
        </p:txBody>
      </p:sp>
      <p:pic>
        <p:nvPicPr>
          <p:cNvPr id="21506" name="Picture 2" descr="Файл:Успенський собор Фрагмент фасаду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286250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Іллінська</a:t>
            </a:r>
            <a:r>
              <a:rPr lang="uk-UA" dirty="0" smtClean="0"/>
              <a:t> церква</a:t>
            </a:r>
            <a:endParaRPr lang="uk-UA" dirty="0"/>
          </a:p>
        </p:txBody>
      </p:sp>
      <p:pic>
        <p:nvPicPr>
          <p:cNvPr id="22530" name="Picture 2" descr="Файл:Суботів-Іллінська-церква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7572428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2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hQSERUTExQWFRUVGR4aFxcYFxgeHRoaHB0cHB0bGB0aHicfGR0kHBcYHy8iIycpLCwsGh4xNTAqNScrLCkBCQoKDgwOGg8PGikkHyQ0LC0sLCksLCwsLCwsKiwpLCwpKSwsLCwsLCwsLCwsLCwsLCwsLCksLCwsKSksLCwsLP/AABEIAMMBAwMBIgACEQEDEQH/xAAbAAACAgMBAAAAAAAAAAAAAAAEBQMGAAEHAv/EAEcQAAIBAgQDBgEGCwcEAgMAAAECEQMhAAQSMQVBUQYTIjJhcYEUI0KRodIHFlJTYoKSsbLB8BUkMzRyotFDVOHxc6MXs8L/xAAaAQACAwEBAAAAAAAAAAAAAAACAwABBAUG/8QALxEAAgIBAwIEBQMFAQAAAAAAAQIAEQMSITEEEyJBUWEUMoGRoXGxwQVS4fDx0f/aAAwDAQACEQMRAD8AhpHExXEFE2wXSE49Mu4nn3GkzSjEeZzARZ5nYYndgqljYDCOvXLtqPwHQYzZ8mgUOZo6dNZvym9fM48k483xOCEUsbnHONKNRnTHoJJQy3M/Vidswq7n4DETkBgKje1OnJJiSQxAgCINr741mKgpaFlafeECACWnwqZYDfygnaSMczL/AFLyxiPXB5tCqrsACSlJTzqGDF7hdzsI66hgCpxamWKipWrEC4poVAJVjcsBbYjaQNsayOXV6jgFTpaPEGN5I3NzcET9mN5ZCneFlkhhAA2lRZpkbAEQfTqMc9+oyOfETNCog4EzVBMUpMX1ZgWHr4SJEXuTf6q/x1MzrZlE0FvCNI089eo6jebxG0AYP/t5mrVRDHwynzdtUgXJi2qbmxt7YWZvI1MxU1FmCossXBCLpny6eoHSbnpg8KsrW1SmIIg3CuB1WLVszSNSmoIJLgNqG3XUbRDDoOWJcrwhUzJFlH0QXJlX8MBlBtDTIHUb41wzPrSch3qBCoBUKxVngaamk/oi/OZjeMEpnAGdl8WpChmSbnzDpdVHx9cb0B1kHiKPEVtwyBVJJ+cBUAgGTKtA3g2Nx6DniXhvZolKgJTxaVXUb6i6xHpEmReJHXBPE+KNRzABSXotIHLUo0ta8gx9YF7XmynFwaDOyAN3i6ajSFQKlTw25S82HIYsvLqQjs2KnzNPuiQpYOdSy2q4vzgG3T2jC7N8Lr5YFasLqZdMVBc38pG3vblPLB3D+JNSundu7aYMuCQCw8JBBnUWnVawHMTBna5r1pNEpploAYFiRyhdyVUCBYct8BqbVvxUlbRp2f4s5ApF1quxYS2pigiL6vNFyDe/ww0yhZaUOKlRwLlKyi0gSAyzsRPxNuQVPhYoJSzS02BcEMGbUUJG0jYGJFphoOGHDXLy++i8HlAgCbWMgYyZkrH3E9d4xTvpM9pmdVQotOvJhgO9TZjCgGB+Sw59fefUbELXI56KlM6b7tJELAN9vW2BuBsqUWqBGqMS7AEAEidMMAYtFgIsIKxgZO0FNatVX0JpWElTvAOmRvJm1pgRjPWQk6fKGdI5hp4qiBddatSkSGqU9S8uaFvUfH0uXls6XUFXo1v9DXFjyMMBbmOY64E4bxCnVVFYaWlgxCkQAbagSPNAtMA4k4XwUVaUinTCqzaNRPh8TWEKNUSQftOwLF6jLj8zBKI3lJ3qKbMCp/JYQQenocBZjLFbi4wdlaLsgOtaia9K63QgHojEhwZJsT+/Gq1AIY/wiAPBUYaSfFYMBYk6QNUC3Pntx/1E3WQfWJOD+2LFq4O4Txc0Hvem3mHT9If1f6sC5nL3P0XG6n4fXvuLYH1SMdLHkDeJDEMvkZ0KmgYSLg3BxIlLFc7HcYAPcOf/AIz+9f5j4jpi3LRPLHTTIGW5zHQqaMiNPphTxrN6RAw+zHhUnFPz7y2DB2uCF3hfC+I1RSAFVwAWgBjA8RxmIOH+T4t/EcZjiP8AMZ1VBoRdl98MMqmAcuL4k4hmtCaR5mt7Dmf5Y7quESzORkQs1CCcUzet9K+VftP/ABgVUm2MRIGJ6FHnjmsSxszpIoQUJPS4fp3anP8A8ifV5sbp0tZIUauRi4PKx2PT68eKwYXWZPPXFrAgSDHr6HFR4ZxGoWc06YdQfFUfTAkndip3+sxbHIfq8wZl22mxMIbeWk8LqKyEBvDq/NiNQNxtsY+uwscC53s7MRW7oB+8AkmDbmu97A4gGYrNPdrltRMwsAz6EpG59Mb4BnarvUpspp1FPk1MumbzpECDAH6y9Rjmgstsv8TT2yRPeW7PjWS1bWC2tlBaGIki0Sdjt03GDKmXUtJ74GCD80on6WrxuCI6wLE/Be4epWZCWCIQpAYtqeB4Bq8KxMMWkCdicSt2dJ3MLtIrGx940kz0EbYBn/uMgWo2qZhCSCL8wXQfCFV4F5jVePQY1lsxRLRpqVGW4VGZjJuZhAenIjfCjhnDXy+ZNKrUbu6il0diR5N1aOZlYNwZUjfHpMjUr1Xli9NWKorMSjaIU1GH0hPlBB9b3xNOk78QqE3xI0C5ZUpIRHhOiIuCIL2IB9LgWthHX4PRdwEYCmYB+coloEmYVjCgwTY852xbHoU1B1Vas09KtYQC2w02AF/t9sLuOdkHpla9IAMkEnTZlJCtrGwbxT7TucaMeY8G4GlTIamRJWgqjUlFTKqwPhYTNQCGJuOe5gAYG4f2SDJ31QsUqgEpJkBiDqmbsLctpxaMpUAqghCFKgwSGYwz6TI6aE9ysySTjK3GqKrKvdo0L6bhl5EW672wC58h2lFRK7keztBiadNm102ZgGaRBJAIIHoPS+2Cc5w2pT0uAGdG1RvrUDxKNWx0gm87ne0LclxcZasrkSHbQ08lDTKnlE7XmMW58/TZZRhUI8SnrpYXFhaTE8554vMzg3yJenTFz8Q8JY6Y5waPT/Rc4F/GCkyaS1EDzEEPBJvstTefTn6Y3nMtUr0EpIoWpUbSzyI0EuGbTEiFQTFgAfyryp2Wp0CtKyMxgFlDMxF7nkTGwsNsZwABvz7Q9p6o8SpMPE1ps1Ita5OzyNzO4v1m5A0OSYVtU3+biJv/ANUQLDfabRhfn+CU2VghBanZmVQjpuZlfOPRvsuRvgqHuqneMofL6tdkuI1a1m7fNyR6wLbiVY8P2koRg1HwjuyEMebu2uxsrHutSnTIMTvaMeSVKd2lUKwKsAGYRBk+FtJaYMm9+snCrJcCzBTvWZ17zxLSpquoBoK6iRzUgwOUT0xlfKVwLM+oeWnWAOozMIY0hjEgEX6jnfDVYuQrDB2bzXdoqFSgq97DK0MesqptFo2sMMM53hGiqS9RnBIKsAvikgEidIUTJ3JAA2OAuE1DUoh4tpJDd2kiDEX5TYk7AHmMZwntTVqKTTp1igO4cog28M95oW0WG04arMwojiCMZ5EMqZLSSYEbLBMBeQHT+ZwHW4S5GpEYg3sCQfbHvifbB0pEMlaDbUamoDfmJHQXHLEnZDjbtRCgkCXIYd4YvN9LD8phEfk+k7sfVnFjChdvWJfASdRip8uym4ZSLjcEdCMdK7L8VGYohj518Lj16+xF/r6YpPFKj1H1OSTtubegkmB8cb4JxU5WsHuUbw1AOa9R6jf6xzx1sTkbmYcqA8S9caaFjFRq7nFt40wZQymQRII2IOxGKm43x0gfAJiA3k/D/wDDHu38RxmM4f5B7t/EcZjiv8xnSB2gWW64X5ivrct8B7YnzFSEjr+7Amwx0nN7TKi73JFEmOmGFJMCZanhjlkk4GqFmHc3m6R7hoaJMEflDSxi1/T44C4LwSlSpEOfmaNPU3qxUF2I5nkP1egwVxynFF/DLSyC2ylZJ5SBYSLTG+I89ldWVzYsJAG0bMv88eY6lxlzUOCZ0sSkLUiyvaqmKAcKqlal10AHurRFzJgn30sPXDbiXC6Zr5fM0zoPd1EcpzUBCpAG8qzLA6iIjHMsnlToqPy69Qt297cvbHWaeT0ZakBAFJXJNzAAoBf9xm/TDHxhSdPvDYaDVyp0s53NCq+mSnesZ6lz9ZkCTfFVHG3Wk1IwRqWqGAEjUurTaxH8pGLXxERk64LfQqC7CDNR9ryTY/UMUTIINDzvBIHsrf18cD02IFWY+sEsbqdT1mrTy1RgsGmSN95SQYvpBYG0GF3tjzwabiRGtjaLnW3TkSPTBHcCnlssoUNpoNpHhOog0Z+zVPMQxwH/AGquWQVCpZWZypkcqlQwSd7R63ws4WZwqyiwAucxz+bdmJJksZb1MzfrBnHS+FGs/D0760gACxlIAXUZ3gz9U453msoxhwBctb4gj+IY6NwHjaZjLJRQEtSWnqBiCfLpA9wd8dHqseoEqNhAQgKoPMMyVKasmZKiZBE3qQIOwAUWG0HFA7RZxaL0lWHpNSB0kR4tbgkH6LQIn0x0fgw11XvOmDaYg994ZklgOp+zHP8A8I3C1oVaVNSSFpiCYmC9U8vfGLp08desZfJ9IlrcRpFZFMsQxIDsCASNyABI9DbF07LMalBajGahpnkJtWaI9B4QB7Y5qV8Xvjq/ZDhQbJJVmCEZIgRHeFiZ3/rnjR1mHtrpgpk7g1w7s9IenaAGJBvuDUBj3EWG+lpxUvwg8UZcwgRirUhqkG4JvP2j7cXLgBJLCQYqW1SCunWAQJgqZ3gc95xQ+3WcWpmNSgiaem5BuGP2x+7CenxEnWBdSMRwYd2R4z3lZkg6qkudUkwF2J5gQANrMcMVo6hm9SgzSJ9QRRaCBFxptyjcG2K12RzHybNHvQb0iLRbUUafW2LfkKAZq6m2qmZMMAo0OAbfpAb2t+lgc+NhlBrb/MbY3qZ2442aWYpSdIp6WKzHgnb0nxHa5wJlu0qV6ldLkMC9I6rgKY+EqdUehBF8K/wsL/fEYiNVBD+8T8d/jgHsWnz7iYJoP/8Az/PB5enVcJbzi1fUa9JY8pkTWTNUlYJrdTsJHePS1FDIi7md7Ejni58UoZLLVstlHpqabyqyWhNOkLAFgHfc82MnFe4JerU2PiR4iLKKJJsOh2m18LfwwiM+gE2pCB0ipU/r4YDp0GRaMJiSauGZnhNJ/lFXK6dNJ9DUpDAjkb/Qe49xv08dk8h3FStTTSabAVKam5RWAnSZ3VlCxzIBOAewdRi2aSYByzkj1VqZBnmQS2/XDfgikupAH+EJMjk1QkAwem3wnbFZF7OXSONj+YIYlTNZujvhY6csWPi2T0wfyhP14Q5lIvj0Ypha8TBZBoxrwHiJNM0GPkun+nmPgb/H0xFW54V0qulg43F//GGtRwRI2Nxh6N4amdlprknD/J8W/iON4zh58Hxb+I4zHKceIzYo2ERVnk48qL40Tj3QHM46PuZnEMorg6i4AJM+kdfhf6r4BoVQdgT6jb68T98x8KqQSBBbUov1I6b/AAxjz9Xh0EBvtGpiawahfFZGXSmQWbWZsQFkJvaNRkcxbrIxXu0j1FerRRlhlOpAR4hrJDeLYyp2I54I7VZh8oEQ6Waowgo7NpYEEc9zpHLbA+W41UJJendp0kIl5vclT9c/vxw8WVcbh2WxNxViNosyeTcUXVkJbQwSGSJYXJv4enPF34PmHrZFGcBnPej6LafnKQkgABoiYiZjC1M9Ukju3LSBANIz6GFvuvS0495nJPQyrV3CAoCTT1NqgG4I1ECwB+rnjXm6xMiaVT+f4EAY3LamP+/eLOJ5PXl6CQTrgnSkkHxm5AsNvaSLYApdk0UAkvJHNkFrjaZE+npthlwuu70zUqKoQXlgRANwCJiDIgWsNxgxU1Hw16Ut9FAht4TEqVMz0B2PU4Ti604k0hRt6w2xWTvCeHnTl6VA94pVaqtKs06qquBI6hSTf6ONVeDVatOitNaa92W7wvZR4mICzYEax9QG4xi5ehTy9XUXL6SUIptHlMAi8EMIIPQ9MKOFViKSuShspLS/hLAGN4LSzddjymFfE5A/d2uF2gV0xv8Ai9RTz1aIYH6KE8id4iYHXliXJtRosQtQ1Wq6V+bAEaDqBupncfAYX1+KUEOlq4U8l0ECNgCyAEx6xtyx6o5j5yixmpL2Uu94vaWgEDUDI3ERIs1+s6hlpro+0FcKXtyI7y/GaOWcL3VUFoUK0kR84ZUaBzYSP/OE3aTP5etVWpVphnA06SrEqBqIkRG5+3E3G61RPlFQUhSCClqWdR8Qq+K8AHltYTMgxikU8uzONXiA+iDbcbTvbmfTF4uny5d7oSmdUlgfM5FwAMv5VE6qYEXA3SSOt45+gxYctxWhl8syUlLIurTGoiSdpI9Z+zHOuKsuvSBDX0lbe215Hp03wT2d4y4qinBc1AQNQk7SQwFyYDX35Xm1ZcGRV5lhgdpdMtxLuiaqID4ixLBuZJiIiPELf0V+YyWWqmaiq7flAqsybSAwtfnhpl8ywoVqVRUI76sHfW+rw1W1NbnZjEgwBGBxlKWvRpliuqFaoxE8xBgidgYtaZBhSZ8uGwp/H/YTY1bmKuJ9mqbANSRC8eHU7LtEaZlYj1w3ydMLVLmQO7CyQzGTrkHTtIKmSem98QVssqNpWQWiFCFJ8N7kyTckX5c8A8PbTm1SsxNPSxIBM+HRAIixAqTzxWTqMuQjUOPpIuNRdQjtL2fXO1hVSqABRpoQyNYqgDadgbz/AFfCqt2Tag61jWmGUGaZAaWFpnmcWPM8OUs7Uao7s8nSSJkSZ9jt1E3wEoqUpGpGJmDTcjY7mIEQJiBh3x5qmUQe17wnhqaK9S21IE6NUL80DvcafCRfp7HAH4SMnWqZqe7ZghdAVWbB2Ki0xAJAxnCuJPWzPcAaXdQdWtgNIGkiRAIJtta464bNXr5es6VEctJJMM+rmT4rE3EmP3HFdL1C4gdSneTIjE7StcHrV8r3lTuag1UmpsSuwYqSfhpAxY+EqVrZYmbauZkGTyESp1ER0I64gz/G4XRWy8rGz0gQQDe+qSLb+nPCmh2tYZimCmiZVVGoXYgzJJPID0BMYnUZUykFBxKVGF3LxxFgykWDIY0jkLjfnsPhiu5qnhxm6WZQzmPLp8LFkJIFgBpQGBJMztNueF+bSCR03sY5dfcfXjp9J1ONcehm+8y5cbFrAiY2tgvJ1vCV6XGBa5G4IPtjMtUhh/W+OgrDkRLCPOHf4Y92/iON41w/yD3b+I43jA/zGPXgSs5g+IYlDWvMcze0EfVhcueJYghbczMYVNxx+9KlWUSY8wBG1rekzhfWZiQUUQsWPzMEp56oKlQPZy1y/K9t7ARHpGGnAHb5RCksihxV0k6bDwyRa7bEX39cOMlmGNgUBHV25i94/rlidqrXXUjwNgzmdrCRc7Dlt6Y5x6i1rTNAUg8xf2xpoFy2hqRLOCVUyFIF5P62BuP5dmqL822lU8Ek8+k7xB9dsS8VQ0qiAZcMpAbvAjKFJmQSw5dfX4YaZHOGR84iHTI8ZgRMCywD7xvvhIYoRQ9Y1lsSqZLhlY1KaUA/fBlKkSIMxc7ADcnaN8dB7VPQGXzUFFYKQqxLOSILeIyAbwRP78RnMsSJzNMsWn/FcCReWOkdT1FsBcXyzhC4ois8qAppOSwIMsGYQfbBvl7lCpWNKMT8YylVqWXVFZqak94ADepC+MpJIBvBgDfrgNMlmXqd0lGoNW3gIC9GLGyjnJOLHks+CoaVpFVACeMNsRpACnYGL2ww+XfR75VBVd2cCOSnwcvq9sUvUEDSVgthttQk3Fc1Rp080NbKdB0BQAGOlvFJBnU28ESMVo8OqVMrSWkw1INQn6QZQoMm1rb8jGHFTJnTUbuA5RV0TTZu9vBCtpI8IjfqOmJcvmoXUQtIhRqp3VhYCNIgWECLbbWwGogAgR5A01K6ezeZNJdSoXO7d6viAItcgTeLcsOctlxRpZelXKmKivVg7CVhZ+AnlfnAlvq0Kh1UiIJAEsQReAFUwTPODvjdSqbMlJajNsBTDHSSDDFwVTbVty9MOOR8lAiKVQu8WcazNM5biDUCdIFBiS0ktFWSTO+Khw7j8LpIB3ImIk+/8sdE4tkatWjXywUAVNCKVp0hqLBmLeFV8gUi9vEJIE4r2aq5PhSKAvf1iTbYkCxJYiQs2HUg+EQcbcfUdsaALMQ2PW1xHXzlJdLkIjKZETLc+dt4PwjCvszWLZ+mwsSzH/63w8qfhJsA+UTQ4nwuZ33MrDGx9L4ZZThGVd6eeyhOlJNSnERKlWsPKRqGwj0jxYW+bkuK/MvtkcRxUr0QmaEMK/yyqVYFoJFeVFhp2JXc7nAfG+HVGrmvQk61GrSB4WVdOm7AgEjVYGJxNmcp867ikHbvyARTMsu/faltc7j449gkSneopiyFzpEA+EjQQDaNunxxnKytYj3QMJXM9wjOOSqo4BKnvHKgLIUBj4pHIyPhg9Kyf2lSZ6hRHR5YBTIAU6iDAhisH/TGD825WA9WnNQCSKpMC0ByFlYjntGAUPeVqdM0BU1E6qwV3CgnzFgJM8wI5TF8CcrOdx6y8eMLGnG9YWlVoE1UV3FTSJ3PgcrMeFRFrC3WcKeOccLaRQDSSRBpnfcMDHI9bROGmXL0gpV1oxYBiykgFiNKsk3sQP0hiLO54hQvfodS7BjA8UwSEgXv7++DHUkADTxFti8RN8xXlERuKICyqrIwJaYBB1bwQZgRuALYecdpuoy60VJol3DAMSusm0sd1K3UGwI64rQrCpXp0xQ1Ewpqw5CKTEyAdhcwB+/FjWnWpIE75aaBoElhMSJAKTp5R7YUuTTTFf2jWWxKZ2h4syuUFPT4lCEW3vb1k7f+8eeJIflGULyGfTrDW0khRyFv/WLjna+YCeOtS0gagdfigmOahibg2mAbYp/Gc+GcGpT71wbab7c5Ag4acgZhS+sBVrkyzdr61XLZaKReQyioy1HK6SD18gLAA7fbJpGZ7Q1O7gVAeZOvxX3G/wBuLXl1q0RNPRTFiTJHm5XUGRzxlTP1mBZnp2OxcSf9M7gT1m3PFJmVRRWA2Mk7GDcLrs2XRqhbUwuCPVoO3NQDf1xvLVdxzwm4hx6ohuS09Gk3HP65jqceqPFWhW0gFv6v0OOh0mYqKI5O0Rlx2J0HhTTSB9W/iONY88DaaCH/AFfxHGsaG5MUJRMi2rVB83P03nG+OoHrrRIJMCozSSAkSIg7nn79dpchTCkgCwIAA+HTHnP5cHMVTTW6imo/RLDyk82kNeeYxj6lQr6vaaMZsVPfDEopqkAGCBGkkgiL6hG15HPE1PL0w6stNQVhlgCCFn2FgLxzImeUuU4bSop3lUB23JImPYfHDD5JTrUdVMAAgxAiYkXHWRY/yxiJPIjbkHHjpy9LSAxrnQiid28RJJ3Ak/8AjG+G5LKZequpAdJA1Aam1CZMMDEOOYk+mwKzWVRzl1KlSA7wsaSFUEtPI7iP0xvGJeGcFSO9qAEnyqdgNxI2JwF6aAhXNVzkqzDwIWYsWZlUGTeDCAbmJmwG+5DmtSXuSAF1K4QQbsFMDS231SRcmwsFkMtQzIIVVsfMo0sCbgzHxwVmeHxlxSawNVE1gCG1VFGmJ8BKmJAJ8Q98FpJ2MrVcqPaDj7pUajRVTUFz4QQNIghbQLC82BkAczrJZ7O0SHZkqMumVKLIC+WGAkQNrEDpyxJwPhRq8RqKLlgTBJ8zNEiL2jV1G/LHQanYgM2jWNcQLeEeHTGmZIjn67YKqUDGP1hEgcxbwvNpXoPUbSsUzBqAyCI1XMKCCsEH3Fjeupk6bqKzUVLVfEuqCQikLqaZ8RGluW5luthydJqVN6OkqwLh5aROm5P0jJgnew6xhj2U7JLXqOtVT8nokAKSPnXv54AlVtAt9pxFXUaWVr0yuNm8qaaIEUupf5uKRUEgeWLk2PORc3mMe8llV8LCmqhiKbxAgm99pEEDaZHXxY6Jkq/CszXqZOnTy71KQIZO4AEKYYKxWDpYgHSbHFa4/wBlVydYaBqoOCUVj5WWJpljJKnVK3mZF+ehsBUbxYy3tK72q4p8j7yqmkMzBaRAtJGpiBFwosQd9VO+Ob1nzGdqvVc63MF2MKANgOQUWgAYvv4Qckay5dSSoV6pqSAWUkUoUGfEWtAJ39BhTkUWlpSnEEnSQSzFyQuo2UARIvAAY3vg1VMa6vX8xyNQ94Bx7gwanRFF2qMqCVKosi91IqMSbARHrzAwD2a7V1cmSk/MuZqJAm1iVJ8rR8DAnFiZgAm7IKKggjYkmKdrwDBkDr74r/HOCm76gWMSATeRvcbmOpv0kTAyP4SP8wgbFGdOSgqUzUhGOoFdrq48BB5gh5HQQREYVZvI5eg7JUpU7AhiqruSD4SQQDBBBJ3EQAZw24bRD5QKEYqKVKCxgIwSlAQdTYGQJvM4fZfs9SymX76sqs+jUzOsrTXfSoiwF7xJPwGMy4vJYruVKNxnM5es4Zacjw6mqKk7QfICAABz3Mm2Juz/AA5VzBy9ghQ1UN9LI4A8syrhpHpI9ZtVLKZXPoSqqrAkLURCjKy7qwIBkSLEbdLHFd4XkjSrgMpZwxUiYVgL78h9K82UWO2FutGmlh7FCa7ScaqBu5oKCbDUwBX0NwAWgnc3uTMxim5njGby5VqhSpT2E0xAuW0+UESZO5Fz6jF7z/DtVas+kU17yAFO8W8M2UeEH6umE/azhhGVZjDKFs15F9UNeD5CAY5RglZbojaQbzzwLNCs1JlsztGokW0+Lx9SPF6WS2wDLiWVooFNVEdVYqBMnzyYB8QjUN7jRBtbCDs7wzuxlXUsZqWFhJaglTSDyBkCf0b4sPFMgjVndlQXACLcCANzzO++0x6YXoCE1LJqLc3nso1M09CkamYDSoA1DxBSqg2MRsRLG+ENCgtLNUtAhcwAmoMYV5grItp325R6jDmtw2jVBChQRzUQRP7wb+hvhbV4eUKs0jRUQKy8tZgX5A6SvpqxNW9N5yr22k/GKK62FRS4VyCQzXcx4RENyJ2/nhdXNEDSwFiTCxEkdVExI2tv9bjO5MGqzMgSIGkGZO5LEb3OElMUcyGCrpI5gQb7EdQYOKX60JCYA9AUq1Jl8tTwyrE6XmDB+32+OJuPeByJ1KrciYMD6MjbENfK6R45GllIYCdILAExztNpF8GcbpkVBIi/WZ6G5PL1xtwgM6mJc7GXnsz/AJWn+t/EcZjOzQjLU4/S/iOMx0DzM0qGSPib3H7hgzJtNdxOv52mJ3iEPm5yCdJ/ngHh1WHJEyDb6sHZYgVKjU9bMGD2S5OkA6r6ZvNt/hjN1SF3oen8x+LiBcc4tpBpSoISSYPpAHrzPwxP2Q43q+YMSolT1g3B9bzPviu9oTq1VCrJVDQ6wNHi2I2NwByIN74g7KViMxS/1H6tJkYE4AuOpNZudF72JAlR3NQ6DeJamAwJO1yp2253x77QcYGXXTKlmJgGwABgkzyJIX3PocDJmzJIaSKBEmNQ+cowPaL7m49sVLtxmSc24bYKqx/u/ecYsShsguOI2jHszx98tX0NpNGo2nvNJhWI0qdQsQLSvqYx0XiLGaY2+eoSZ8Lk1EmB9FoAj/SeuOPce4gGYLTaUCAAAMATEsQDfzTc/kjHWWz9Nno0u8Vn72kwptyg0yWnSfEFKmJHM++vMo1AiCoqVPsvmu6zWar/AEqNBmUzsdDkCOc/ZGN5ft5U1Va6qSzZfuWDsfFC6e9EGzAiYP5TXE48ZbL/AN0zFdWDTTrJZADemmoltzYgwbC/piktm2WjpExAkwIklpnqbr1tgsPy0Pb9pHotZ9J1rgWY7yhreNVXSGZ9MVCUQnzbReTa5J6jFsTtJS4dlmqVAx11qgVFHidpJETAAhZJ9RE4qHZaDQQahIpqCjMAD4KZAG1+djewwN2+rtqyqny68w4EC51rAPrYe04V04vJ95T8RVwDOVflT5imTR8THUCJXXU7wqSbNYReNvXHVeP8Tp5zK0qqhtK1TqUhZHzdS1zpMgiCDBJF8c54OKXydi6gamIaTAIgW/l8R64f8MzveZFkIC0kqqouQQGp1L+sHSYvztjr9TjXslhyJkUnXUXcY4FXznyZKZZndnOltkCqvmO4ANQ/AqAORvPaXs0KvDxSpZenTqqU0DUoNOGAZg3Pw6veeRxRO1PEKlA5ZqVUI61KkOgCyIpi42NhpPJo9cWLj9ao+R+UioabU1tUDDWYqKG1G0AsXEDlFjcYwLRWz6TQbsShfJ/kWdpJmVDCmFLoWGmp5jIIsVIUEfGR0I7X8cFakoqLTSrL+NDd0LB0Vl0rtLXvsJvMCcKzdPM52i+bcMrQ1UtPjALM2rYBYA8ItC7Xx77XcRoVldqQSmyVGQ92sU6iD/DZZN2gwbWsbEjCFsgkDa/rGn5gDzLrQoBWakxqVQqqVmAFOmn8LyfXaOuIvwvdt+615KmoLvT+dc/QRvoqPyiDMnaV35GUKnjqNrBEUyqwAdQCiWNiQDy9Ab45h+EtyvFM4s6iz3PPSVVgBPQEC35OH4RZaKavOPPwddqihNB5Xvqh7qtp8OswCtQA8woAPWx6i58SWHdhMlkMD6Y0PK/CJv6+pxxypxhaaBAtlUxBF5PObzJx1/MrpqAAhVU04NjoAR1sD0kL7EnGfqwophCx8kSi9reKMmZr0UX5tohSRIh2O3qJtgPIcbbMZbMU2WBRy6iNROpgW8R26kxfnviHthHy94YsAtixuQGcX62GIOzo/wA5IIBojaAYm8E2v/PFCinEfVVLDwGp81lRMfOJzuZywECLySI6xIwX2r42MtTLhYmAEZiTqiSWPPYnreMK+zvCxSpZavrX5xlPkA0BVrAmTZm1FgCbRpwq/CRmg1ddBZkXVdgbvPi3sfhMAjEx4g+bSf1i8rULEE4R2o7quUdQFfSpM+WJj3Hivz9cXLNWUyxXw0zq5D+8AHnY3t745ZnWFiDq1AaiRHiiSNzMEkTz6DbHQ6VRmy9IyJNCmZPUVla457E/VgOqxgMriCh3Ig/aLPBKTQpUsdOkkzqO7TM7CY+GKrwjjBpVLhStQ33lOnwE7fbgrtbxMVao0s7aSZc7F7THWAALYrdTrO9j/W+HYcQ7dHzkYm50TOf4bTAiiTqiwIrqZj4T8MLOMsS4nrzMyORn2wUrE5cXBnLNv1DKb/HAPGK4JQyT7+lrfGbctr74DpRpYfWU/EvvZv8Ay1P9b+I4zGuy98rT/W/ibGY6BG8zSiZOqPENQUkmCTHpucK8/mKlFm0ZgyGjwtZgIAgjzf8AA9cF8NqEiJPNtOogMZUX0kHYnbHjg2Wo1HU1VLnuw2nVMtqIJO3SYwFF81CM4W4dQ4yayO2ZrL84gXuqZQagCTLzMGWJtf2tiDKZKXZssoNGiCXqNpUklSCFc7+b4wPSWlLhmWNjll9wf+GwuzeeSpUOXC93QpMIVSwESAWYTMi5vMXjGrNi7KEubvbaKXJ3G2/MfUs0oMtVUqybAoYIZBEqT+SWvHxwn41wpMzVNT5RSWQBBKnb9YYjytICo1ONPiA/xG0kGmTYEyZImZO8bbuBkaiK+jQCni7tpII53YyJA5nHDVG7lofL24m5mUDeAcY7NU3qhhmKVOERdJ0/kiTZhEzPxxb8vQTWmaFbwmtpALLoA+aVismxjTcXGkYQs1SqSxVaKlQGl5vF2Yxax25Yb0OEI2Xy9MVIFN6tRjrU6tQGlb+y/Uw3NmnWdj9IIKwfg2WNTKVKe099ysQ1OkAR6eF7+h9sVXj2R0ZIPrYj5U6aZlI0I8j1JH2YvGX4Wy0u7FcAtqAOpYUkQdKyNUGTeJB26h8Vor3IpO6Gp35ZStGQxKd3p06/NJnVMbYfgZVXxbQHJJ2hnZurrpHSyKClMmdI2Ab6XOIvsBjfayiMyaS03Qd01WTqEHvNBEQZtoP1iJwnoZUdxVqEProaEI8IiAgmNLAydXMACDJ52F0ZJqNVrCbjxIS1pgKUAn2npvMZMepXBQ7maGVdNtE9Hs9WZpDWO8BoJkXsOqhsPstRajkqiQSWqq+oDwjSAkNO5LWiMCJxzWhCVamoqsq5W+odBsd+vKcFUaWYoZeiHrBxUdacGCNwAFDD0N9rTtbHTZszpob9pirGrXEXbbN/O0QzAT3hi2kAqoBte+8ncj44sHFaWjhZpOyGt3yvpC7U4BAaPKdJXmYt/pxFxLK0FzKVa6mslPUAy0wKa6gtzp8zTzMAAjngrMhWr6lrLppqO8ouBDapM9A2kxcHlOKXo3qvpF5OqUVpFznvB37x6VNWAZlABKzJlzMaoJvz9MG9psl3NIgNTCywApiwZdIYBrEksIIiOc9bHxjstl6VOqyCO4IZDrbUFLFtBGoDSC5vZvXCdeACrRrClUA7skgOGl9Wks3mPi0gR1BGMzdK6vp+sd8Uh3ll4XVEM5dNIZSWOmREA3naeZuLjfFU7ZdnBm87XzK5qgoqMGUFrjwheVvo/Vg3NcLNMPq7wlKqLKlVAUlAIBUliZe8gC1jBxmcyFOmCWWoQBqJ17CQYMqpnTyi07nbCVyPhYhTuZpONHFmVN+xsb5mgYBG4vM/pdTOOlPxda1RWR0DBlsWQyFFzcxz5Hn64pjik7aUWoOR+c56dVvDcb3nB1fIwaOXY1O7epITVJBKPG6SsmJt1thOQ5HI1n9oaqg4le7aUtdUuTJupAA3GrmLb/vG+GWQpBBUVWbUcmtSWaQJMwDyEQI/5xDX4QCaqkmmivoJJDEQ3mHhkC8TaQPfDr+yG0qVcENQWmAYItpE23m/wGH610aRAJpt554Rmf7rw8GoqGSJaIAGojzwDbTz+l64Xcc4FSrw7V9ANSpsQ67rdQG0j1IJn4Yar2eZ8tRpOzN3TQRMEqCAQpG22m8xqG8YHz3Dnp0AtMhRTao0zq8LBdgTqsUYXv8AzoE6tS7GCxUioq4l2QoOq1GzSoNKqLA+VFExMwYmdvXBdLM01p6FfVpphA6hiB4lJkwALT/zhMM+3iWtWsBYKZnUJMGQRY7DqceXyqlB4QpZGZANUmzQSA9rCRb+cg+NiBqP7SKVuKeMU4JAqTBOkjYzvECPfAeXyqHzkxzibYPzppimrQASiwJkzEEm+5Pi/wDWA++QgmFm9ot6f1ONiWVoTOwo7mMKWZVxTpU6rgLOprg6SZIja0TiF8jUYwzmVbRebGTb6xgWmLSQux2HwvH/ABgpVZABz1GGkyfgfLZT64CivEO7nT+xqkZKkDcjVf8AXbGY12ObVkqJ2s32Mw5YzGgcRc5VR4oEggnUJuADvHUjkI+OJ+CZ3VmEBBsulSJmFB5Sd+Y6nAdHhLP9ED3JH2b/AGYPynDHosHVUZhMCSbkEX+vDU2cNI261LLlqPi+mNhMk/Xv9oGK7n5p13p1Ubw1DqIVTMH03B/nhtluI1qDipWg0182gLN7SJjb3+OBM3w18xVesslarFgXYayD+Vyn1w7qcnepQIvCmjeCrxBmJ8LPqOpvm42XR+V0Ez7zg88ZeSzUSxvqmkfED9EnvNhy9+eIqfZypzC/WP6OJR2aqhSdwLm4+wT7Yx/Dgm6mnuCF8T4iaVV1FHSAACAneCSovqBW9xyieuIv7dC0VRNSlTqJKHVJBGkSsQZTc7r63J4zw56uaqKvPSTtyVR1HMG2N0+zNYTAmRzZfvYodNe4uGMqjY1BUzWZXLiuhdYcgtsx1DpEkW39cLx2jzGjQBfUWLwS5JmSSTuZv1ti3jI0hQFIu5rhpCePz2nnoClI8Uny/HAn9j1RJJaJkCVifWHE/wBbYpOn1XYveWMirAuGdoh8nqJUIV6pUN5wNKlYkBTeFbbcMQegbNx6nUQ0npO6TqErVEELAKFRIHpeQYOwIAzGSdAGM+LYFh5hMmQ8gCbnlPrGIUrEWBYnmZMn7oHTlcnEOBVPnHa1ZeIQeJouZpigrIdM1GVqitqvddRmdNo56j1xYq/dHxVMxnAF8QEqfELT4tX/AL2jFSy3A8xUZqqioerKyiw+Mnb7MTjgVYCH75VnxB2iD+kpuD7jnjQLK6Advz/7BydOCbBH6X/EP4fxcUKBYuneELpWooYhWZ31BeQ0lZPMt9RWc4/SWmrk5d6sn6Ekbxs0gWF9+uEuc7MDMMzjXUFNQGZLjStg21hFo5BTyE4jb8HbadQpVove3Le0T/XocCyrZuvvB7NCrEf8Oy1TPrWemVDrRUqqmxcVB5gxNyikXtce+PeXyGVptNLM5kGLh9IvcDYWG9sI+GcLbKEgM1Jn3DEeUTGoRzYER6YjqUs41V9HfF2ktoG6jcmFmPU4PTQB/MHskkkET1xbtFUNYo9QsiQVLFwSoKmCATeRy5newjVTtAWUKaLNaCxpOSwtMk7zHTe+FtbhtZHJqB5AAOqJGraen8sSCmfWduf9EHGbIi5Dqb8TQVCKAIQ/G0V1cZdlZYgmm5uIM7gHbaOeJKvaEO6u6sNLM0Oj3JVgCDDixaQNMW9cCVqRPivbcDl6+n9euN0QGZVYkSQN4vy+E2j+WwDAnG8EtW5iniPFqvfsyXEkgaSR4iTcMoJNzcj22GJ+Gdqc3RLaZhl0RpMASDYcjKi+HlTgZAmx+O8Yj/sNmmDHsT9W18P+Hrymc5FPnI8zx7MimmtfDUE6jT1NBJEiTbY9MCVuNsQVAcrbdaYIgXALCYJkx6xynDvN8Kp1KNJUzIdgPLqkFZYsY0hlIYxBnc+5UcQ7NFELllMe/P4DC0wllupRdRtPfFOIVKdVl7umY0nwBFHlUx4wzRe9/swpqcTqb6eUeZJghhyF/O1tr7YsPFeBitWqPqG4EeyL9eF1Ts6Pyo+B+9gh04IBqUcg4lfz2YLQYggAT4dgABYE/kj7cDvnmA06QOW1/rxYm7PzMuI5QP33xAnAhHicA9N/3nB9r2gFwYjo5okMSAegECCTvHsP3YMOcDUnIYIyxpUcww0OBPoAfYnBlXgtIbv9Uf8AnAtTJBdRDK9rah6g3t0nFNj85QadR7BmeH0DtZtv9bY3jfYf/I0bR5rD/W2MxIM5TTpYlLYig4k088NkuGZBUZgKrEUyRqIuQJ5DDBCoqsKTE0w0KeogX+ucVrMVvo9d8T5HiBQxEybYpfnu4RHhl5pm+Cc1U+aqQQPCYJvvt74XZbOKeY+vHqtxBXJpL4i9j0A5/HpjU7hVJJiAtkVJe7qU83FQaWKzF9o5zeZBmQL4clr4Scb4Kcr3dcGNZKkTJDrYzN/EL+8/DzluLF2AaADzwrp8g0AecNwbuPmzkICDbvQN7f4b2j3AOIc5XY/0MC5ikRSCg3NdIPvTfHipTq+hj4YND8w95TDgwHjmWdwjKjlhayk2802NrgD2J6YX0snUsCj7HzCB7s5FhaYF8XHh+cgAMpH2489oqgOVqlCQxWF5SSQI+OLbED4oSZCKWG8L7RqmSy8JUUU8u6soBg1HbURzKggN4tyCQIiRVOHVOIZlmqqrmkzsCAbFluVudTQAN52A9MNuz2cD5bMitTXvKdkIQeJWaCXEwSC0C3JRyGCfwf8AFKWUTOB6kJSrmZHi03VWJ+mSUI0gSCSeeObiY9whtveb70oSosxNxSlnqdNHoak719B7s2JChhaIAGgGeWk3x5q0eKjLit8tBp+URXEbwF1R3e9vNjoHE87lq9JR3q0kSolUsQQo0kuVMQQWEyAQd8D/AClSi0yWCK3yjWyLp5m6AeGkQQ+qAdjbbBdVk0v4TcXjyMR4lqUSimcNIVK6M5BZJfcSZggj068x8VGZrZ+hVSpVV9JYaA4LIQSWC+Hkd4BnnjqtfidCjTABWpTWWlW1AQSzGWjUV3IEn3xS+0lXXl+Ho9UvTapCtpXxKsgtTIAXQNQAVhIM+uGZ2GlQpv1kxuzE2tQzjHaEvkMyQKxep3BQOshWQKHsZLCAV1c+YtivcE4I2YoK7VHVpIgQI6RaYgjBPa7Nt3NAUEhqyJUqHTBXZgEP0V1E7enLEvYmk/yc6wZFRtzfZcYNbjFfG8agUvU9N2QmZqVIO4DD7lv/ADhfV7PVKNZWXU6fAkcrzH2YvqrT0z44kgCVmYG9tsKc8bWuZ6f+fTDMDN3ACeZeZQEJAid1qjkPjj1kuIDnjMxSqMLQBgLL5U6oJGOvZHE5kcU2EIQFGpWJIUAn5xhci5t1wFx5/mwJgFgCx2HqfQYizNYrSy+kkSj/AP7XwPl3WtVVK7FVgmTNyBZbCBJxnTIFxEfrDKktGGUbx1BrFSGEsIi6g2i0xv6zjWYN9sBcTz1OlUAputSfMFIIkgGRHvB22x4biynkZwzDkUoBBdTqJnqq2A6hj44kq5wHYYGdyeWGEiBIMzzwvqNgyuTtGAKqHCmhidU7D/5Gj+t/G2MxnYgf3GjNj4v42xmEwpzamg6fZicUlPLGdyMSJTPLD4EjGRpyDpkj3wfT0jZQMQqv9RiYJ1MYsST2WY7Y8/JQYkKfhtiRUnniei4HOcURfMgNTdLKH0kmTYXPUzviT+zwTJMYlV+c2x71e2IqgSEkydzUFHw0xIdYqM1iIeWgnzL6evrGVXZiDA+v/jEgfMGgVVgAXHdtEvEVNSpeSGYkGN9vTAuXbbpywGF/EwhuNhHNPNDSJGFHajNELTKcnJIHQI1/YT9uDQ0CSYAEk9Biv53OmoZMgsLC9qd4X3O5942xpy5PDUHDjOq4z7HtWbJ5wkhVBplpF51gqqz6n6rYY9lezpL5itpWWeqAzH6RL6QAIIAZRNwDqgyBhbwJV+TZs1KhUqEhfyiW3IPm0jxRyieWCuyna+jRfMU8yGQCq/d5hVJCFmYgPpGoANLKVvuNscV1LOROgurSalio56mK2qVpK76KpRNfeVD4WWlVVj3bAI0GFBGqNrKly6gknVMKsd4+kan7tjpmJ7pdMbYb5zKF2Vl1KphqVQsKdGoWBZlp0wssCyg+WbBoO5R0GbvVJjQ705YyHB1tpXRGoFyDB2gHmrKMzKbqpQhWQp1Caj1t6kigzFbUw5PhAF3kCWIAUNJIgDFb7V8E01KeYWl3YLrAkEXaIkeYggHVHiDTexxbKYWojLXZhTTV3pBZaU6UVe8fxAzDQxErobw3AFX7d9o6NV6VOi9SqrVZau4OmBpGilYagD4mIAvpAsMHjQ8iXe8U9skrmnk4Mr3C6INwu4n2JK36H3LHsbXfuaiurFg2o7E+Lwjn+jgPij0xSy2l9RajDSfKZMgW8NxMGN/XDHsfxFaRdmkwqC3uw541YkV1CuaHrAJZbZdz6Rs2sf8ATa3ov3sbzdRlW4aSYvHL2PrgwccQNPj/AGV+9iDtDm+8WkyiBJUgwDIgzb3+zGxel6dDqTJZEQ2fOwpkoRZVrsRERhZUowSdz774Nc9dsAZy4IG8W98NdjUQBJVzNJqFEDvO8VTAgaVXvHJk2vqNo1dMQsZ3/fgpuKg5ehTFIrILOzQRqDOAE5qpBJjr6AYDYA7acZsG6Rr8yKtlxzn68DPl49fjgw7XjA7HDgBAuQaPf6zjTNj2y4jZxgpU8uDHXA74mZ4xE5n/ANYEyTpPY7/JUv1v42xmM7HD+50v1v42xmFwpzlfU/DBNIyP6gYipuCLjEusdPtw6LkqmNv69sT0qU7mB1xAlTEq1TgpUNFHEy0QBLQAMBrUIuST7XwvzdZ6hgqwUbWP29cLyZNA94aJqMJzedLHw+Fes/8AG2PXCFatWWmGI5kkxYb7+k+uF/cmBKtbaxv9lsToGS4ZkZhBgxboRsR745ZyOWtrm3SAKWdBzNNXy9VvKEakoiZXzTERBFuX0RikcW4kRV1CUMw66QAKgs8DoTeOU+mC8v2hzAy9XLd4xDkMT4QQf1Riv5nLAsWLF3J3Y6pJ9SftwWq22uCEPnGVXib1JRn8A8TbX5qto3MfZgSpmt2JmTsIHsAJtsPbA9TJFPDe1zbzN1noL4hq5dwZIm4JBAv9e4ONQJ85Zrylp4HxFKeVzTBddbSNBZbLLSS1+aiLbzF8F9kHqNTzq0kWoxfV5FcFZGoGT5YPIT9dlPDONLTyeYoMFVsxB1F40xtIKnpyI35b4TZWiaZLU83Tpk2s7AkEzBjlYH4YW2FmJmhRS7zpHZ2gMvXFFawKOS2XapqgWvSBcae+UMdN9yeYjDAdlsyuYNUPVao6aSxUFo8HhILGkFnWYAZdzGwxzHilSrmTNfiFOpFxrqMQCQBYRAkKNumN1M3mO77s8TBpxGjv6umOkdMX8Mx3MWR7y2cUY5jNfJhW00kBOa7gsQ257pNCzUMLF5gn0jCPtlRdVyneKqMDcCmqABjYCIBUabSNoE2OEOTzNXLg91maUMQWWQykjUBqVgVMajv1wJxPN1KzBqtcVCBAJaYG8D0ucV2SK9pKjvjnEkNLLEUyr9yFZhEMQYna406faMEdmCpWrpBFkkE89R/fhTxzjQq5fLUwBNBNM6lMyZsAoIF+ZPPBPY2uAtfWQsBTJnYEk7YWykY6MFTT1LcwEjEfHcyUp04i7vuPRcLj2hy1j3wt+hU+5iPtXxFGpUCjBvEx57MFHMW298IQMDtYjnKkesFq8XcjcCN4Uf8AvEWTqvVcCQdRAG25MQfTC9mZtgL+2PXCqr0aqkhWUTZuUgiRtJEyJ6DBFnIILRBA8hOjJw1EyyI4OmqrFWiSul2gqEPQ6iDAJGKXWL03KVBBBi9iPflhrm+2KhKVOnQM0tQ195ZwTPlYHTztHPCDifEHruHqQCAB5yTbYk+1gABhiPpGxgab5hPeTjDBt9uAFqdTjRJHO3I43I+oXEMunaGGmRiN19MRLWIxs1vjhlwJG4jlgeoOmCaj4Fq4hknT+xh/uVL9b+NsaxvsZ/kqX638bY1hMKOOJ9icmteoBQAAYgAM8D28WBh2Pyn5r/e/3sZjMS5U2OyGVH/S/wB7/exsdk8sP+l/vf72MxmLsyTY7LZb83/vf72NjszlxtTP7b/exmMxVmSp6/F6h+Sf26n3sZ+L1D8g/tv97GYzEsy6mDs9Q/IP7b/exFW7I5WpGulqjaXf72NYzFXL4mvxJyf5n/fU+9jf4lZT81/9lT72MxmJKLH1nk9hsn+Z/wB9T72NDsJkvzA/bqfexmMxJeozPxDyX5gft1PvY1+IWR/MD9up97GYzEkszX4g5H/tx+0/3sZ/+P8AI/8Abj9p/vYzGYklzP8A8f5H/tx+1U+9jf4g5H8wP26n3sZjMSVZmfiDkfzA/bqfexn4hZH8wP26n3sZjMSFZnv8Tspt3I/af72MPY7KfmR+0/3sZjMDQlWZn4nZT8yP2n+9jZ7H5X80P2n+9jMZi6ElmYex+UP/AEh+0/3sZ+JuU/M/73+9jMZgpU1+JeT/ADI/bf72N/iXlPzP+9/vYzGYkk0exeU/M/73+9jR7E5P8yP2n+9jMZiSSzcH7O0Eoqq04UTA1N1J5nGYzGYqSf/Z"/>
          <p:cNvSpPr>
            <a:spLocks noChangeAspect="1" noChangeArrowheads="1"/>
          </p:cNvSpPr>
          <p:nvPr/>
        </p:nvSpPr>
        <p:spPr bwMode="auto">
          <a:xfrm>
            <a:off x="63500" y="-9032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6" name="AutoShape 4" descr="data:image/jpeg;base64,/9j/4AAQSkZJRgABAQAAAQABAAD/2wCEAAkGBhQSERUTExQWFRUVGR4aFxcYFxgeHRoaHB0cHB0bGB0aHicfGR0kHBcYHy8iIycpLCwsGh4xNTAqNScrLCkBCQoKDgwOGg8PGikkHyQ0LC0sLCksLCwsLCwsKiwpLCwpKSwsLCwsLCwsLCwsLCwsLCwsLCksLCwsKSksLCwsLP/AABEIAMMBAwMBIgACEQEDEQH/xAAbAAACAgMBAAAAAAAAAAAAAAAEBQMGAAEHAv/EAEcQAAIBAgQDBgEGCwcEAgMAAAECEQMhAAQSMQVBUQYTIjJhcYEUI0KRodIHFlJTYoKSsbLB8BUkMzRyotFDVOHxc6MXs8L/xAAaAQACAwEBAAAAAAAAAAAAAAACAwABBAUG/8QALxEAAgIBAwIEBQMFAQAAAAAAAQIAEQMSITEEEyJBUWEUMoGRoXGxwQVS4fDx0f/aAAwDAQACEQMRAD8AhpHExXEFE2wXSE49Mu4nn3GkzSjEeZzARZ5nYYndgqljYDCOvXLtqPwHQYzZ8mgUOZo6dNZvym9fM48k483xOCEUsbnHONKNRnTHoJJQy3M/Vidswq7n4DETkBgKje1OnJJiSQxAgCINr741mKgpaFlafeECACWnwqZYDfygnaSMczL/AFLyxiPXB5tCqrsACSlJTzqGDF7hdzsI66hgCpxamWKipWrEC4poVAJVjcsBbYjaQNsayOXV6jgFTpaPEGN5I3NzcET9mN5ZCneFlkhhAA2lRZpkbAEQfTqMc9+oyOfETNCog4EzVBMUpMX1ZgWHr4SJEXuTf6q/x1MzrZlE0FvCNI089eo6jebxG0AYP/t5mrVRDHwynzdtUgXJi2qbmxt7YWZvI1MxU1FmCossXBCLpny6eoHSbnpg8KsrW1SmIIg3CuB1WLVszSNSmoIJLgNqG3XUbRDDoOWJcrwhUzJFlH0QXJlX8MBlBtDTIHUb41wzPrSch3qBCoBUKxVngaamk/oi/OZjeMEpnAGdl8WpChmSbnzDpdVHx9cb0B1kHiKPEVtwyBVJJ+cBUAgGTKtA3g2Nx6DniXhvZolKgJTxaVXUb6i6xHpEmReJHXBPE+KNRzABSXotIHLUo0ta8gx9YF7XmynFwaDOyAN3i6ajSFQKlTw25S82HIYsvLqQjs2KnzNPuiQpYOdSy2q4vzgG3T2jC7N8Lr5YFasLqZdMVBc38pG3vblPLB3D+JNSundu7aYMuCQCw8JBBnUWnVawHMTBna5r1pNEpploAYFiRyhdyVUCBYct8BqbVvxUlbRp2f4s5ApF1quxYS2pigiL6vNFyDe/ww0yhZaUOKlRwLlKyi0gSAyzsRPxNuQVPhYoJSzS02BcEMGbUUJG0jYGJFphoOGHDXLy++i8HlAgCbWMgYyZkrH3E9d4xTvpM9pmdVQotOvJhgO9TZjCgGB+Sw59fefUbELXI56KlM6b7tJELAN9vW2BuBsqUWqBGqMS7AEAEidMMAYtFgIsIKxgZO0FNatVX0JpWElTvAOmRvJm1pgRjPWQk6fKGdI5hp4qiBddatSkSGqU9S8uaFvUfH0uXls6XUFXo1v9DXFjyMMBbmOY64E4bxCnVVFYaWlgxCkQAbagSPNAtMA4k4XwUVaUinTCqzaNRPh8TWEKNUSQftOwLF6jLj8zBKI3lJ3qKbMCp/JYQQenocBZjLFbi4wdlaLsgOtaia9K63QgHojEhwZJsT+/Gq1AIY/wiAPBUYaSfFYMBYk6QNUC3Pntx/1E3WQfWJOD+2LFq4O4Txc0Hvem3mHT9If1f6sC5nL3P0XG6n4fXvuLYH1SMdLHkDeJDEMvkZ0KmgYSLg3BxIlLFc7HcYAPcOf/AIz+9f5j4jpi3LRPLHTTIGW5zHQqaMiNPphTxrN6RAw+zHhUnFPz7y2DB2uCF3hfC+I1RSAFVwAWgBjA8RxmIOH+T4t/EcZjiP8AMZ1VBoRdl98MMqmAcuL4k4hmtCaR5mt7Dmf5Y7quESzORkQs1CCcUzet9K+VftP/ABgVUm2MRIGJ6FHnjmsSxszpIoQUJPS4fp3anP8A8ifV5sbp0tZIUauRi4PKx2PT68eKwYXWZPPXFrAgSDHr6HFR4ZxGoWc06YdQfFUfTAkndip3+sxbHIfq8wZl22mxMIbeWk8LqKyEBvDq/NiNQNxtsY+uwscC53s7MRW7oB+8AkmDbmu97A4gGYrNPdrltRMwsAz6EpG59Mb4BnarvUpspp1FPk1MumbzpECDAH6y9Rjmgstsv8TT2yRPeW7PjWS1bWC2tlBaGIki0Sdjt03GDKmXUtJ74GCD80on6WrxuCI6wLE/Be4epWZCWCIQpAYtqeB4Bq8KxMMWkCdicSt2dJ3MLtIrGx940kz0EbYBn/uMgWo2qZhCSCL8wXQfCFV4F5jVePQY1lsxRLRpqVGW4VGZjJuZhAenIjfCjhnDXy+ZNKrUbu6il0diR5N1aOZlYNwZUjfHpMjUr1Xli9NWKorMSjaIU1GH0hPlBB9b3xNOk78QqE3xI0C5ZUpIRHhOiIuCIL2IB9LgWthHX4PRdwEYCmYB+coloEmYVjCgwTY852xbHoU1B1Vas09KtYQC2w02AF/t9sLuOdkHpla9IAMkEnTZlJCtrGwbxT7TucaMeY8G4GlTIamRJWgqjUlFTKqwPhYTNQCGJuOe5gAYG4f2SDJ31QsUqgEpJkBiDqmbsLctpxaMpUAqghCFKgwSGYwz6TI6aE9ysySTjK3GqKrKvdo0L6bhl5EW672wC58h2lFRK7keztBiadNm102ZgGaRBJAIIHoPS+2Cc5w2pT0uAGdG1RvrUDxKNWx0gm87ne0LclxcZasrkSHbQ08lDTKnlE7XmMW58/TZZRhUI8SnrpYXFhaTE8554vMzg3yJenTFz8Q8JY6Y5waPT/Rc4F/GCkyaS1EDzEEPBJvstTefTn6Y3nMtUr0EpIoWpUbSzyI0EuGbTEiFQTFgAfyryp2Wp0CtKyMxgFlDMxF7nkTGwsNsZwABvz7Q9p6o8SpMPE1ps1Ita5OzyNzO4v1m5A0OSYVtU3+biJv/ANUQLDfabRhfn+CU2VghBanZmVQjpuZlfOPRvsuRvgqHuqneMofL6tdkuI1a1m7fNyR6wLbiVY8P2koRg1HwjuyEMebu2uxsrHutSnTIMTvaMeSVKd2lUKwKsAGYRBk+FtJaYMm9+snCrJcCzBTvWZ17zxLSpquoBoK6iRzUgwOUT0xlfKVwLM+oeWnWAOozMIY0hjEgEX6jnfDVYuQrDB2bzXdoqFSgq97DK0MesqptFo2sMMM53hGiqS9RnBIKsAvikgEidIUTJ3JAA2OAuE1DUoh4tpJDd2kiDEX5TYk7AHmMZwntTVqKTTp1igO4cog28M95oW0WG04arMwojiCMZ5EMqZLSSYEbLBMBeQHT+ZwHW4S5GpEYg3sCQfbHvifbB0pEMlaDbUamoDfmJHQXHLEnZDjbtRCgkCXIYd4YvN9LD8phEfk+k7sfVnFjChdvWJfASdRip8uym4ZSLjcEdCMdK7L8VGYohj518Lj16+xF/r6YpPFKj1H1OSTtubegkmB8cb4JxU5WsHuUbw1AOa9R6jf6xzx1sTkbmYcqA8S9caaFjFRq7nFt40wZQymQRII2IOxGKm43x0gfAJiA3k/D/wDDHu38RxmM4f5B7t/EcZjiv8xnSB2gWW64X5ivrct8B7YnzFSEjr+7Amwx0nN7TKi73JFEmOmGFJMCZanhjlkk4GqFmHc3m6R7hoaJMEflDSxi1/T44C4LwSlSpEOfmaNPU3qxUF2I5nkP1egwVxynFF/DLSyC2ylZJ5SBYSLTG+I89ldWVzYsJAG0bMv88eY6lxlzUOCZ0sSkLUiyvaqmKAcKqlal10AHurRFzJgn30sPXDbiXC6Zr5fM0zoPd1EcpzUBCpAG8qzLA6iIjHMsnlToqPy69Qt297cvbHWaeT0ZakBAFJXJNzAAoBf9xm/TDHxhSdPvDYaDVyp0s53NCq+mSnesZ6lz9ZkCTfFVHG3Wk1IwRqWqGAEjUurTaxH8pGLXxERk64LfQqC7CDNR9ryTY/UMUTIINDzvBIHsrf18cD02IFWY+sEsbqdT1mrTy1RgsGmSN95SQYvpBYG0GF3tjzwabiRGtjaLnW3TkSPTBHcCnlssoUNpoNpHhOog0Z+zVPMQxwH/AGquWQVCpZWZypkcqlQwSd7R63ws4WZwqyiwAucxz+bdmJJksZb1MzfrBnHS+FGs/D0760gACxlIAXUZ3gz9U453msoxhwBctb4gj+IY6NwHjaZjLJRQEtSWnqBiCfLpA9wd8dHqseoEqNhAQgKoPMMyVKasmZKiZBE3qQIOwAUWG0HFA7RZxaL0lWHpNSB0kR4tbgkH6LQIn0x0fgw11XvOmDaYg994ZklgOp+zHP8A8I3C1oVaVNSSFpiCYmC9U8vfGLp08desZfJ9IlrcRpFZFMsQxIDsCASNyABI9DbF07LMalBajGahpnkJtWaI9B4QB7Y5qV8Xvjq/ZDhQbJJVmCEZIgRHeFiZ3/rnjR1mHtrpgpk7g1w7s9IenaAGJBvuDUBj3EWG+lpxUvwg8UZcwgRirUhqkG4JvP2j7cXLgBJLCQYqW1SCunWAQJgqZ3gc95xQ+3WcWpmNSgiaem5BuGP2x+7CenxEnWBdSMRwYd2R4z3lZkg6qkudUkwF2J5gQANrMcMVo6hm9SgzSJ9QRRaCBFxptyjcG2K12RzHybNHvQb0iLRbUUafW2LfkKAZq6m2qmZMMAo0OAbfpAb2t+lgc+NhlBrb/MbY3qZ2442aWYpSdIp6WKzHgnb0nxHa5wJlu0qV6ldLkMC9I6rgKY+EqdUehBF8K/wsL/fEYiNVBD+8T8d/jgHsWnz7iYJoP/8Az/PB5enVcJbzi1fUa9JY8pkTWTNUlYJrdTsJHePS1FDIi7md7Ejni58UoZLLVstlHpqabyqyWhNOkLAFgHfc82MnFe4JerU2PiR4iLKKJJsOh2m18LfwwiM+gE2pCB0ipU/r4YDp0GRaMJiSauGZnhNJ/lFXK6dNJ9DUpDAjkb/Qe49xv08dk8h3FStTTSabAVKam5RWAnSZ3VlCxzIBOAewdRi2aSYByzkj1VqZBnmQS2/XDfgikupAH+EJMjk1QkAwem3wnbFZF7OXSONj+YIYlTNZujvhY6csWPi2T0wfyhP14Q5lIvj0Ypha8TBZBoxrwHiJNM0GPkun+nmPgb/H0xFW54V0qulg43F//GGtRwRI2Nxh6N4amdlprknD/J8W/iON4zh58Hxb+I4zHKceIzYo2ERVnk48qL40Tj3QHM46PuZnEMorg6i4AJM+kdfhf6r4BoVQdgT6jb68T98x8KqQSBBbUov1I6b/AAxjz9Xh0EBvtGpiawahfFZGXSmQWbWZsQFkJvaNRkcxbrIxXu0j1FerRRlhlOpAR4hrJDeLYyp2I54I7VZh8oEQ6Waowgo7NpYEEc9zpHLbA+W41UJJendp0kIl5vclT9c/vxw8WVcbh2WxNxViNosyeTcUXVkJbQwSGSJYXJv4enPF34PmHrZFGcBnPej6LafnKQkgABoiYiZjC1M9Ukju3LSBANIz6GFvuvS0495nJPQyrV3CAoCTT1NqgG4I1ECwB+rnjXm6xMiaVT+f4EAY3LamP+/eLOJ5PXl6CQTrgnSkkHxm5AsNvaSLYApdk0UAkvJHNkFrjaZE+npthlwuu70zUqKoQXlgRANwCJiDIgWsNxgxU1Hw16Ut9FAht4TEqVMz0B2PU4Ti604k0hRt6w2xWTvCeHnTl6VA94pVaqtKs06qquBI6hSTf6ONVeDVatOitNaa92W7wvZR4mICzYEax9QG4xi5ehTy9XUXL6SUIptHlMAi8EMIIPQ9MKOFViKSuShspLS/hLAGN4LSzddjymFfE5A/d2uF2gV0xv8Ai9RTz1aIYH6KE8id4iYHXliXJtRosQtQ1Wq6V+bAEaDqBupncfAYX1+KUEOlq4U8l0ECNgCyAEx6xtyx6o5j5yixmpL2Uu94vaWgEDUDI3ERIs1+s6hlpro+0FcKXtyI7y/GaOWcL3VUFoUK0kR84ZUaBzYSP/OE3aTP5etVWpVphnA06SrEqBqIkRG5+3E3G61RPlFQUhSCClqWdR8Qq+K8AHltYTMgxikU8uzONXiA+iDbcbTvbmfTF4uny5d7oSmdUlgfM5FwAMv5VE6qYEXA3SSOt45+gxYctxWhl8syUlLIurTGoiSdpI9Z+zHOuKsuvSBDX0lbe215Hp03wT2d4y4qinBc1AQNQk7SQwFyYDX35Xm1ZcGRV5lhgdpdMtxLuiaqID4ixLBuZJiIiPELf0V+YyWWqmaiq7flAqsybSAwtfnhpl8ywoVqVRUI76sHfW+rw1W1NbnZjEgwBGBxlKWvRpliuqFaoxE8xBgidgYtaZBhSZ8uGwp/H/YTY1bmKuJ9mqbANSRC8eHU7LtEaZlYj1w3ydMLVLmQO7CyQzGTrkHTtIKmSem98QVssqNpWQWiFCFJ8N7kyTckX5c8A8PbTm1SsxNPSxIBM+HRAIixAqTzxWTqMuQjUOPpIuNRdQjtL2fXO1hVSqABRpoQyNYqgDadgbz/AFfCqt2Tag61jWmGUGaZAaWFpnmcWPM8OUs7Uao7s8nSSJkSZ9jt1E3wEoqUpGpGJmDTcjY7mIEQJiBh3x5qmUQe17wnhqaK9S21IE6NUL80DvcafCRfp7HAH4SMnWqZqe7ZghdAVWbB2Ki0xAJAxnCuJPWzPcAaXdQdWtgNIGkiRAIJtta464bNXr5es6VEctJJMM+rmT4rE3EmP3HFdL1C4gdSneTIjE7StcHrV8r3lTuag1UmpsSuwYqSfhpAxY+EqVrZYmbauZkGTyESp1ER0I64gz/G4XRWy8rGz0gQQDe+qSLb+nPCmh2tYZimCmiZVVGoXYgzJJPID0BMYnUZUykFBxKVGF3LxxFgykWDIY0jkLjfnsPhiu5qnhxm6WZQzmPLp8LFkJIFgBpQGBJMztNueF+bSCR03sY5dfcfXjp9J1ONcehm+8y5cbFrAiY2tgvJ1vCV6XGBa5G4IPtjMtUhh/W+OgrDkRLCPOHf4Y92/iON41w/yD3b+I43jA/zGPXgSs5g+IYlDWvMcze0EfVhcueJYghbczMYVNxx+9KlWUSY8wBG1rekzhfWZiQUUQsWPzMEp56oKlQPZy1y/K9t7ARHpGGnAHb5RCksihxV0k6bDwyRa7bEX39cOMlmGNgUBHV25i94/rlidqrXXUjwNgzmdrCRc7Dlt6Y5x6i1rTNAUg8xf2xpoFy2hqRLOCVUyFIF5P62BuP5dmqL822lU8Ek8+k7xB9dsS8VQ0qiAZcMpAbvAjKFJmQSw5dfX4YaZHOGR84iHTI8ZgRMCywD7xvvhIYoRQ9Y1lsSqZLhlY1KaUA/fBlKkSIMxc7ADcnaN8dB7VPQGXzUFFYKQqxLOSILeIyAbwRP78RnMsSJzNMsWn/FcCReWOkdT1FsBcXyzhC4ois8qAppOSwIMsGYQfbBvl7lCpWNKMT8YylVqWXVFZqak94ADepC+MpJIBvBgDfrgNMlmXqd0lGoNW3gIC9GLGyjnJOLHks+CoaVpFVACeMNsRpACnYGL2ww+XfR75VBVd2cCOSnwcvq9sUvUEDSVgthttQk3Fc1Rp080NbKdB0BQAGOlvFJBnU28ESMVo8OqVMrSWkw1INQn6QZQoMm1rb8jGHFTJnTUbuA5RV0TTZu9vBCtpI8IjfqOmJcvmoXUQtIhRqp3VhYCNIgWECLbbWwGogAgR5A01K6ezeZNJdSoXO7d6viAItcgTeLcsOctlxRpZelXKmKivVg7CVhZ+AnlfnAlvq0Kh1UiIJAEsQReAFUwTPODvjdSqbMlJajNsBTDHSSDDFwVTbVty9MOOR8lAiKVQu8WcazNM5biDUCdIFBiS0ktFWSTO+Khw7j8LpIB3ImIk+/8sdE4tkatWjXywUAVNCKVp0hqLBmLeFV8gUi9vEJIE4r2aq5PhSKAvf1iTbYkCxJYiQs2HUg+EQcbcfUdsaALMQ2PW1xHXzlJdLkIjKZETLc+dt4PwjCvszWLZ+mwsSzH/63w8qfhJsA+UTQ4nwuZ33MrDGx9L4ZZThGVd6eeyhOlJNSnERKlWsPKRqGwj0jxYW+bkuK/MvtkcRxUr0QmaEMK/yyqVYFoJFeVFhp2JXc7nAfG+HVGrmvQk61GrSB4WVdOm7AgEjVYGJxNmcp867ikHbvyARTMsu/faltc7j449gkSneopiyFzpEA+EjQQDaNunxxnKytYj3QMJXM9wjOOSqo4BKnvHKgLIUBj4pHIyPhg9Kyf2lSZ6hRHR5YBTIAU6iDAhisH/TGD825WA9WnNQCSKpMC0ByFlYjntGAUPeVqdM0BU1E6qwV3CgnzFgJM8wI5TF8CcrOdx6y8eMLGnG9YWlVoE1UV3FTSJ3PgcrMeFRFrC3WcKeOccLaRQDSSRBpnfcMDHI9bROGmXL0gpV1oxYBiykgFiNKsk3sQP0hiLO54hQvfodS7BjA8UwSEgXv7++DHUkADTxFti8RN8xXlERuKICyqrIwJaYBB1bwQZgRuALYecdpuoy60VJol3DAMSusm0sd1K3UGwI64rQrCpXp0xQ1Ewpqw5CKTEyAdhcwB+/FjWnWpIE75aaBoElhMSJAKTp5R7YUuTTTFf2jWWxKZ2h4syuUFPT4lCEW3vb1k7f+8eeJIflGULyGfTrDW0khRyFv/WLjna+YCeOtS0gagdfigmOahibg2mAbYp/Gc+GcGpT71wbab7c5Ag4acgZhS+sBVrkyzdr61XLZaKReQyioy1HK6SD18gLAA7fbJpGZ7Q1O7gVAeZOvxX3G/wBuLXl1q0RNPRTFiTJHm5XUGRzxlTP1mBZnp2OxcSf9M7gT1m3PFJmVRRWA2Mk7GDcLrs2XRqhbUwuCPVoO3NQDf1xvLVdxzwm4hx6ohuS09Gk3HP65jqceqPFWhW0gFv6v0OOh0mYqKI5O0Rlx2J0HhTTSB9W/iONY88DaaCH/AFfxHGsaG5MUJRMi2rVB83P03nG+OoHrrRIJMCozSSAkSIg7nn79dpchTCkgCwIAA+HTHnP5cHMVTTW6imo/RLDyk82kNeeYxj6lQr6vaaMZsVPfDEopqkAGCBGkkgiL6hG15HPE1PL0w6stNQVhlgCCFn2FgLxzImeUuU4bSop3lUB23JImPYfHDD5JTrUdVMAAgxAiYkXHWRY/yxiJPIjbkHHjpy9LSAxrnQiid28RJJ3Ak/8AjG+G5LKZequpAdJA1Aam1CZMMDEOOYk+mwKzWVRzl1KlSA7wsaSFUEtPI7iP0xvGJeGcFSO9qAEnyqdgNxI2JwF6aAhXNVzkqzDwIWYsWZlUGTeDCAbmJmwG+5DmtSXuSAF1K4QQbsFMDS231SRcmwsFkMtQzIIVVsfMo0sCbgzHxwVmeHxlxSawNVE1gCG1VFGmJ8BKmJAJ8Q98FpJ2MrVcqPaDj7pUajRVTUFz4QQNIghbQLC82BkAczrJZ7O0SHZkqMumVKLIC+WGAkQNrEDpyxJwPhRq8RqKLlgTBJ8zNEiL2jV1G/LHQanYgM2jWNcQLeEeHTGmZIjn67YKqUDGP1hEgcxbwvNpXoPUbSsUzBqAyCI1XMKCCsEH3Fjeupk6bqKzUVLVfEuqCQikLqaZ8RGluW5luthydJqVN6OkqwLh5aROm5P0jJgnew6xhj2U7JLXqOtVT8nokAKSPnXv54AlVtAt9pxFXUaWVr0yuNm8qaaIEUupf5uKRUEgeWLk2PORc3mMe8llV8LCmqhiKbxAgm99pEEDaZHXxY6Jkq/CszXqZOnTy71KQIZO4AEKYYKxWDpYgHSbHFa4/wBlVydYaBqoOCUVj5WWJpljJKnVK3mZF+ehsBUbxYy3tK72q4p8j7yqmkMzBaRAtJGpiBFwosQd9VO+Ob1nzGdqvVc63MF2MKANgOQUWgAYvv4Qckay5dSSoV6pqSAWUkUoUGfEWtAJ39BhTkUWlpSnEEnSQSzFyQuo2UARIvAAY3vg1VMa6vX8xyNQ94Bx7gwanRFF2qMqCVKosi91IqMSbARHrzAwD2a7V1cmSk/MuZqJAm1iVJ8rR8DAnFiZgAm7IKKggjYkmKdrwDBkDr74r/HOCm76gWMSATeRvcbmOpv0kTAyP4SP8wgbFGdOSgqUzUhGOoFdrq48BB5gh5HQQREYVZvI5eg7JUpU7AhiqruSD4SQQDBBBJ3EQAZw24bRD5QKEYqKVKCxgIwSlAQdTYGQJvM4fZfs9SymX76sqs+jUzOsrTXfSoiwF7xJPwGMy4vJYruVKNxnM5es4Zacjw6mqKk7QfICAABz3Mm2Juz/AA5VzBy9ghQ1UN9LI4A8syrhpHpI9ZtVLKZXPoSqqrAkLURCjKy7qwIBkSLEbdLHFd4XkjSrgMpZwxUiYVgL78h9K82UWO2FutGmlh7FCa7ScaqBu5oKCbDUwBX0NwAWgnc3uTMxim5njGby5VqhSpT2E0xAuW0+UESZO5Fz6jF7z/DtVas+kU17yAFO8W8M2UeEH6umE/azhhGVZjDKFs15F9UNeD5CAY5RglZbojaQbzzwLNCs1JlsztGokW0+Lx9SPF6WS2wDLiWVooFNVEdVYqBMnzyYB8QjUN7jRBtbCDs7wzuxlXUsZqWFhJaglTSDyBkCf0b4sPFMgjVndlQXACLcCANzzO++0x6YXoCE1LJqLc3nso1M09CkamYDSoA1DxBSqg2MRsRLG+ENCgtLNUtAhcwAmoMYV5grItp325R6jDmtw2jVBChQRzUQRP7wb+hvhbV4eUKs0jRUQKy8tZgX5A6SvpqxNW9N5yr22k/GKK62FRS4VyCQzXcx4RENyJ2/nhdXNEDSwFiTCxEkdVExI2tv9bjO5MGqzMgSIGkGZO5LEb3OElMUcyGCrpI5gQb7EdQYOKX60JCYA9AUq1Jl8tTwyrE6XmDB+32+OJuPeByJ1KrciYMD6MjbENfK6R45GllIYCdILAExztNpF8GcbpkVBIi/WZ6G5PL1xtwgM6mJc7GXnsz/AJWn+t/EcZjOzQjLU4/S/iOMx0DzM0qGSPib3H7hgzJtNdxOv52mJ3iEPm5yCdJ/ngHh1WHJEyDb6sHZYgVKjU9bMGD2S5OkA6r6ZvNt/hjN1SF3oen8x+LiBcc4tpBpSoISSYPpAHrzPwxP2Q43q+YMSolT1g3B9bzPviu9oTq1VCrJVDQ6wNHi2I2NwByIN74g7KViMxS/1H6tJkYE4AuOpNZudF72JAlR3NQ6DeJamAwJO1yp2253x77QcYGXXTKlmJgGwABgkzyJIX3PocDJmzJIaSKBEmNQ+cowPaL7m49sVLtxmSc24bYKqx/u/ecYsShsguOI2jHszx98tX0NpNGo2nvNJhWI0qdQsQLSvqYx0XiLGaY2+eoSZ8Lk1EmB9FoAj/SeuOPce4gGYLTaUCAAAMATEsQDfzTc/kjHWWz9Nno0u8Vn72kwptyg0yWnSfEFKmJHM++vMo1AiCoqVPsvmu6zWar/AEqNBmUzsdDkCOc/ZGN5ft5U1Va6qSzZfuWDsfFC6e9EGzAiYP5TXE48ZbL/AN0zFdWDTTrJZADemmoltzYgwbC/piktm2WjpExAkwIklpnqbr1tgsPy0Pb9pHotZ9J1rgWY7yhreNVXSGZ9MVCUQnzbReTa5J6jFsTtJS4dlmqVAx11qgVFHidpJETAAhZJ9RE4qHZaDQQahIpqCjMAD4KZAG1+djewwN2+rtqyqny68w4EC51rAPrYe04V04vJ95T8RVwDOVflT5imTR8THUCJXXU7wqSbNYReNvXHVeP8Tp5zK0qqhtK1TqUhZHzdS1zpMgiCDBJF8c54OKXydi6gamIaTAIgW/l8R64f8MzveZFkIC0kqqouQQGp1L+sHSYvztjr9TjXslhyJkUnXUXcY4FXznyZKZZndnOltkCqvmO4ANQ/AqAORvPaXs0KvDxSpZenTqqU0DUoNOGAZg3Pw6veeRxRO1PEKlA5ZqVUI61KkOgCyIpi42NhpPJo9cWLj9ao+R+UioabU1tUDDWYqKG1G0AsXEDlFjcYwLRWz6TQbsShfJ/kWdpJmVDCmFLoWGmp5jIIsVIUEfGR0I7X8cFakoqLTSrL+NDd0LB0Vl0rtLXvsJvMCcKzdPM52i+bcMrQ1UtPjALM2rYBYA8ItC7Xx77XcRoVldqQSmyVGQ92sU6iD/DZZN2gwbWsbEjCFsgkDa/rGn5gDzLrQoBWakxqVQqqVmAFOmn8LyfXaOuIvwvdt+615KmoLvT+dc/QRvoqPyiDMnaV35GUKnjqNrBEUyqwAdQCiWNiQDy9Ab45h+EtyvFM4s6iz3PPSVVgBPQEC35OH4RZaKavOPPwddqihNB5Xvqh7qtp8OswCtQA8woAPWx6i58SWHdhMlkMD6Y0PK/CJv6+pxxypxhaaBAtlUxBF5PObzJx1/MrpqAAhVU04NjoAR1sD0kL7EnGfqwophCx8kSi9reKMmZr0UX5tohSRIh2O3qJtgPIcbbMZbMU2WBRy6iNROpgW8R26kxfnviHthHy94YsAtixuQGcX62GIOzo/wA5IIBojaAYm8E2v/PFCinEfVVLDwGp81lRMfOJzuZywECLySI6xIwX2r42MtTLhYmAEZiTqiSWPPYnreMK+zvCxSpZavrX5xlPkA0BVrAmTZm1FgCbRpwq/CRmg1ddBZkXVdgbvPi3sfhMAjEx4g+bSf1i8rULEE4R2o7quUdQFfSpM+WJj3Hivz9cXLNWUyxXw0zq5D+8AHnY3t745ZnWFiDq1AaiRHiiSNzMEkTz6DbHQ6VRmy9IyJNCmZPUVla457E/VgOqxgMriCh3Ig/aLPBKTQpUsdOkkzqO7TM7CY+GKrwjjBpVLhStQ33lOnwE7fbgrtbxMVao0s7aSZc7F7THWAALYrdTrO9j/W+HYcQ7dHzkYm50TOf4bTAiiTqiwIrqZj4T8MLOMsS4nrzMyORn2wUrE5cXBnLNv1DKb/HAPGK4JQyT7+lrfGbctr74DpRpYfWU/EvvZv8Ay1P9b+I4zGuy98rT/W/ibGY6BG8zSiZOqPENQUkmCTHpucK8/mKlFm0ZgyGjwtZgIAgjzf8AA9cF8NqEiJPNtOogMZUX0kHYnbHjg2Wo1HU1VLnuw2nVMtqIJO3SYwFF81CM4W4dQ4yayO2ZrL84gXuqZQagCTLzMGWJtf2tiDKZKXZssoNGiCXqNpUklSCFc7+b4wPSWlLhmWNjll9wf+GwuzeeSpUOXC93QpMIVSwESAWYTMi5vMXjGrNi7KEubvbaKXJ3G2/MfUs0oMtVUqybAoYIZBEqT+SWvHxwn41wpMzVNT5RSWQBBKnb9YYjytICo1ONPiA/xG0kGmTYEyZImZO8bbuBkaiK+jQCni7tpII53YyJA5nHDVG7lofL24m5mUDeAcY7NU3qhhmKVOERdJ0/kiTZhEzPxxb8vQTWmaFbwmtpALLoA+aVismxjTcXGkYQs1SqSxVaKlQGl5vF2Yxax25Yb0OEI2Xy9MVIFN6tRjrU6tQGlb+y/Uw3NmnWdj9IIKwfg2WNTKVKe099ysQ1OkAR6eF7+h9sVXj2R0ZIPrYj5U6aZlI0I8j1JH2YvGX4Wy0u7FcAtqAOpYUkQdKyNUGTeJB26h8Vor3IpO6Gp35ZStGQxKd3p06/NJnVMbYfgZVXxbQHJJ2hnZurrpHSyKClMmdI2Ab6XOIvsBjfayiMyaS03Qd01WTqEHvNBEQZtoP1iJwnoZUdxVqEProaEI8IiAgmNLAydXMACDJ52F0ZJqNVrCbjxIS1pgKUAn2npvMZMepXBQ7maGVdNtE9Hs9WZpDWO8BoJkXsOqhsPstRajkqiQSWqq+oDwjSAkNO5LWiMCJxzWhCVamoqsq5W+odBsd+vKcFUaWYoZeiHrBxUdacGCNwAFDD0N9rTtbHTZszpob9pirGrXEXbbN/O0QzAT3hi2kAqoBte+8ncj44sHFaWjhZpOyGt3yvpC7U4BAaPKdJXmYt/pxFxLK0FzKVa6mslPUAy0wKa6gtzp8zTzMAAjngrMhWr6lrLppqO8ouBDapM9A2kxcHlOKXo3qvpF5OqUVpFznvB37x6VNWAZlABKzJlzMaoJvz9MG9psl3NIgNTCywApiwZdIYBrEksIIiOc9bHxjstl6VOqyCO4IZDrbUFLFtBGoDSC5vZvXCdeACrRrClUA7skgOGl9Wks3mPi0gR1BGMzdK6vp+sd8Uh3ll4XVEM5dNIZSWOmREA3naeZuLjfFU7ZdnBm87XzK5qgoqMGUFrjwheVvo/Vg3NcLNMPq7wlKqLKlVAUlAIBUliZe8gC1jBxmcyFOmCWWoQBqJ17CQYMqpnTyi07nbCVyPhYhTuZpONHFmVN+xsb5mgYBG4vM/pdTOOlPxda1RWR0DBlsWQyFFzcxz5Hn64pjik7aUWoOR+c56dVvDcb3nB1fIwaOXY1O7epITVJBKPG6SsmJt1thOQ5HI1n9oaqg4le7aUtdUuTJupAA3GrmLb/vG+GWQpBBUVWbUcmtSWaQJMwDyEQI/5xDX4QCaqkmmivoJJDEQ3mHhkC8TaQPfDr+yG0qVcENQWmAYItpE23m/wGH610aRAJpt554Rmf7rw8GoqGSJaIAGojzwDbTz+l64Xcc4FSrw7V9ANSpsQ67rdQG0j1IJn4Yar2eZ8tRpOzN3TQRMEqCAQpG22m8xqG8YHz3Dnp0AtMhRTao0zq8LBdgTqsUYXv8AzoE6tS7GCxUioq4l2QoOq1GzSoNKqLA+VFExMwYmdvXBdLM01p6FfVpphA6hiB4lJkwALT/zhMM+3iWtWsBYKZnUJMGQRY7DqceXyqlB4QpZGZANUmzQSA9rCRb+cg+NiBqP7SKVuKeMU4JAqTBOkjYzvECPfAeXyqHzkxzibYPzppimrQASiwJkzEEm+5Pi/wDWA++QgmFm9ot6f1ONiWVoTOwo7mMKWZVxTpU6rgLOprg6SZIja0TiF8jUYwzmVbRebGTb6xgWmLSQux2HwvH/ABgpVZABz1GGkyfgfLZT64CivEO7nT+xqkZKkDcjVf8AXbGY12ObVkqJ2s32Mw5YzGgcRc5VR4oEggnUJuADvHUjkI+OJ+CZ3VmEBBsulSJmFB5Sd+Y6nAdHhLP9ED3JH2b/AGYPynDHosHVUZhMCSbkEX+vDU2cNI261LLlqPi+mNhMk/Xv9oGK7n5p13p1Ubw1DqIVTMH03B/nhtluI1qDipWg0182gLN7SJjb3+OBM3w18xVesslarFgXYayD+Vyn1w7qcnepQIvCmjeCrxBmJ8LPqOpvm42XR+V0Ez7zg88ZeSzUSxvqmkfED9EnvNhy9+eIqfZypzC/WP6OJR2aqhSdwLm4+wT7Yx/Dgm6mnuCF8T4iaVV1FHSAACAneCSovqBW9xyieuIv7dC0VRNSlTqJKHVJBGkSsQZTc7r63J4zw56uaqKvPSTtyVR1HMG2N0+zNYTAmRzZfvYodNe4uGMqjY1BUzWZXLiuhdYcgtsx1DpEkW39cLx2jzGjQBfUWLwS5JmSSTuZv1ti3jI0hQFIu5rhpCePz2nnoClI8Uny/HAn9j1RJJaJkCVifWHE/wBbYpOn1XYveWMirAuGdoh8nqJUIV6pUN5wNKlYkBTeFbbcMQegbNx6nUQ0npO6TqErVEELAKFRIHpeQYOwIAzGSdAGM+LYFh5hMmQ8gCbnlPrGIUrEWBYnmZMn7oHTlcnEOBVPnHa1ZeIQeJouZpigrIdM1GVqitqvddRmdNo56j1xYq/dHxVMxnAF8QEqfELT4tX/AL2jFSy3A8xUZqqioerKyiw+Mnb7MTjgVYCH75VnxB2iD+kpuD7jnjQLK6Advz/7BydOCbBH6X/EP4fxcUKBYuneELpWooYhWZ31BeQ0lZPMt9RWc4/SWmrk5d6sn6Ekbxs0gWF9+uEuc7MDMMzjXUFNQGZLjStg21hFo5BTyE4jb8HbadQpVove3Le0T/XocCyrZuvvB7NCrEf8Oy1TPrWemVDrRUqqmxcVB5gxNyikXtce+PeXyGVptNLM5kGLh9IvcDYWG9sI+GcLbKEgM1Jn3DEeUTGoRzYER6YjqUs41V9HfF2ktoG6jcmFmPU4PTQB/MHskkkET1xbtFUNYo9QsiQVLFwSoKmCATeRy5newjVTtAWUKaLNaCxpOSwtMk7zHTe+FtbhtZHJqB5AAOqJGraen8sSCmfWduf9EHGbIi5Dqb8TQVCKAIQ/G0V1cZdlZYgmm5uIM7gHbaOeJKvaEO6u6sNLM0Oj3JVgCDDixaQNMW9cCVqRPivbcDl6+n9euN0QGZVYkSQN4vy+E2j+WwDAnG8EtW5iniPFqvfsyXEkgaSR4iTcMoJNzcj22GJ+Gdqc3RLaZhl0RpMASDYcjKi+HlTgZAmx+O8Yj/sNmmDHsT9W18P+Hrymc5FPnI8zx7MimmtfDUE6jT1NBJEiTbY9MCVuNsQVAcrbdaYIgXALCYJkx6xynDvN8Kp1KNJUzIdgPLqkFZYsY0hlIYxBnc+5UcQ7NFELllMe/P4DC0wllupRdRtPfFOIVKdVl7umY0nwBFHlUx4wzRe9/swpqcTqb6eUeZJghhyF/O1tr7YsPFeBitWqPqG4EeyL9eF1Ts6Pyo+B+9gh04IBqUcg4lfz2YLQYggAT4dgABYE/kj7cDvnmA06QOW1/rxYm7PzMuI5QP33xAnAhHicA9N/3nB9r2gFwYjo5okMSAegECCTvHsP3YMOcDUnIYIyxpUcww0OBPoAfYnBlXgtIbv9Uf8AnAtTJBdRDK9rah6g3t0nFNj85QadR7BmeH0DtZtv9bY3jfYf/I0bR5rD/W2MxIM5TTpYlLYig4k088NkuGZBUZgKrEUyRqIuQJ5DDBCoqsKTE0w0KeogX+ucVrMVvo9d8T5HiBQxEybYpfnu4RHhl5pm+Cc1U+aqQQPCYJvvt74XZbOKeY+vHqtxBXJpL4i9j0A5/HpjU7hVJJiAtkVJe7qU83FQaWKzF9o5zeZBmQL4clr4Scb4Kcr3dcGNZKkTJDrYzN/EL+8/DzluLF2AaADzwrp8g0AecNwbuPmzkICDbvQN7f4b2j3AOIc5XY/0MC5ikRSCg3NdIPvTfHipTq+hj4YND8w95TDgwHjmWdwjKjlhayk2802NrgD2J6YX0snUsCj7HzCB7s5FhaYF8XHh+cgAMpH2489oqgOVqlCQxWF5SSQI+OLbED4oSZCKWG8L7RqmSy8JUUU8u6soBg1HbURzKggN4tyCQIiRVOHVOIZlmqqrmkzsCAbFluVudTQAN52A9MNuz2cD5bMitTXvKdkIQeJWaCXEwSC0C3JRyGCfwf8AFKWUTOB6kJSrmZHi03VWJ+mSUI0gSCSeeObiY9whtveb70oSosxNxSlnqdNHoak719B7s2JChhaIAGgGeWk3x5q0eKjLit8tBp+URXEbwF1R3e9vNjoHE87lq9JR3q0kSolUsQQo0kuVMQQWEyAQd8D/AClSi0yWCK3yjWyLp5m6AeGkQQ+qAdjbbBdVk0v4TcXjyMR4lqUSimcNIVK6M5BZJfcSZggj068x8VGZrZ+hVSpVV9JYaA4LIQSWC+Hkd4BnnjqtfidCjTABWpTWWlW1AQSzGWjUV3IEn3xS+0lXXl+Ho9UvTapCtpXxKsgtTIAXQNQAVhIM+uGZ2GlQpv1kxuzE2tQzjHaEvkMyQKxep3BQOshWQKHsZLCAV1c+YtivcE4I2YoK7VHVpIgQI6RaYgjBPa7Nt3NAUEhqyJUqHTBXZgEP0V1E7enLEvYmk/yc6wZFRtzfZcYNbjFfG8agUvU9N2QmZqVIO4DD7lv/ADhfV7PVKNZWXU6fAkcrzH2YvqrT0z44kgCVmYG9tsKc8bWuZ6f+fTDMDN3ACeZeZQEJAid1qjkPjj1kuIDnjMxSqMLQBgLL5U6oJGOvZHE5kcU2EIQFGpWJIUAn5xhci5t1wFx5/mwJgFgCx2HqfQYizNYrSy+kkSj/AP7XwPl3WtVVK7FVgmTNyBZbCBJxnTIFxEfrDKktGGUbx1BrFSGEsIi6g2i0xv6zjWYN9sBcTz1OlUAputSfMFIIkgGRHvB22x4biynkZwzDkUoBBdTqJnqq2A6hj44kq5wHYYGdyeWGEiBIMzzwvqNgyuTtGAKqHCmhidU7D/5Gj+t/G2MxnYgf3GjNj4v42xmEwpzamg6fZicUlPLGdyMSJTPLD4EjGRpyDpkj3wfT0jZQMQqv9RiYJ1MYsST2WY7Y8/JQYkKfhtiRUnniei4HOcURfMgNTdLKH0kmTYXPUzviT+zwTJMYlV+c2x71e2IqgSEkydzUFHw0xIdYqM1iIeWgnzL6evrGVXZiDA+v/jEgfMGgVVgAXHdtEvEVNSpeSGYkGN9vTAuXbbpywGF/EwhuNhHNPNDSJGFHajNELTKcnJIHQI1/YT9uDQ0CSYAEk9Biv53OmoZMgsLC9qd4X3O5942xpy5PDUHDjOq4z7HtWbJ5wkhVBplpF51gqqz6n6rYY9lezpL5itpWWeqAzH6RL6QAIIAZRNwDqgyBhbwJV+TZs1KhUqEhfyiW3IPm0jxRyieWCuyna+jRfMU8yGQCq/d5hVJCFmYgPpGoANLKVvuNscV1LOROgurSalio56mK2qVpK76KpRNfeVD4WWlVVj3bAI0GFBGqNrKly6gknVMKsd4+kan7tjpmJ7pdMbYb5zKF2Vl1KphqVQsKdGoWBZlp0wssCyg+WbBoO5R0GbvVJjQ705YyHB1tpXRGoFyDB2gHmrKMzKbqpQhWQp1Caj1t6kigzFbUw5PhAF3kCWIAUNJIgDFb7V8E01KeYWl3YLrAkEXaIkeYggHVHiDTexxbKYWojLXZhTTV3pBZaU6UVe8fxAzDQxErobw3AFX7d9o6NV6VOi9SqrVZau4OmBpGilYagD4mIAvpAsMHjQ8iXe8U9skrmnk4Mr3C6INwu4n2JK36H3LHsbXfuaiurFg2o7E+Lwjn+jgPij0xSy2l9RajDSfKZMgW8NxMGN/XDHsfxFaRdmkwqC3uw541YkV1CuaHrAJZbZdz6Rs2sf8ATa3ov3sbzdRlW4aSYvHL2PrgwccQNPj/AGV+9iDtDm+8WkyiBJUgwDIgzb3+zGxel6dDqTJZEQ2fOwpkoRZVrsRERhZUowSdz774Nc9dsAZy4IG8W98NdjUQBJVzNJqFEDvO8VTAgaVXvHJk2vqNo1dMQsZ3/fgpuKg5ehTFIrILOzQRqDOAE5qpBJjr6AYDYA7acZsG6Rr8yKtlxzn68DPl49fjgw7XjA7HDgBAuQaPf6zjTNj2y4jZxgpU8uDHXA74mZ4xE5n/ANYEyTpPY7/JUv1v42xmM7HD+50v1v42xmFwpzlfU/DBNIyP6gYipuCLjEusdPtw6LkqmNv69sT0qU7mB1xAlTEq1TgpUNFHEy0QBLQAMBrUIuST7XwvzdZ6hgqwUbWP29cLyZNA94aJqMJzedLHw+Fes/8AG2PXCFatWWmGI5kkxYb7+k+uF/cmBKtbaxv9lsToGS4ZkZhBgxboRsR745ZyOWtrm3SAKWdBzNNXy9VvKEakoiZXzTERBFuX0RikcW4kRV1CUMw66QAKgs8DoTeOU+mC8v2hzAy9XLd4xDkMT4QQf1Riv5nLAsWLF3J3Y6pJ9SftwWq22uCEPnGVXib1JRn8A8TbX5qto3MfZgSpmt2JmTsIHsAJtsPbA9TJFPDe1zbzN1noL4hq5dwZIm4JBAv9e4ONQJ85Zrylp4HxFKeVzTBddbSNBZbLLSS1+aiLbzF8F9kHqNTzq0kWoxfV5FcFZGoGT5YPIT9dlPDONLTyeYoMFVsxB1F40xtIKnpyI35b4TZWiaZLU83Tpk2s7AkEzBjlYH4YW2FmJmhRS7zpHZ2gMvXFFawKOS2XapqgWvSBcae+UMdN9yeYjDAdlsyuYNUPVao6aSxUFo8HhILGkFnWYAZdzGwxzHilSrmTNfiFOpFxrqMQCQBYRAkKNumN1M3mO77s8TBpxGjv6umOkdMX8Mx3MWR7y2cUY5jNfJhW00kBOa7gsQ257pNCzUMLF5gn0jCPtlRdVyneKqMDcCmqABjYCIBUabSNoE2OEOTzNXLg91maUMQWWQykjUBqVgVMajv1wJxPN1KzBqtcVCBAJaYG8D0ucV2SK9pKjvjnEkNLLEUyr9yFZhEMQYna406faMEdmCpWrpBFkkE89R/fhTxzjQq5fLUwBNBNM6lMyZsAoIF+ZPPBPY2uAtfWQsBTJnYEk7YWykY6MFTT1LcwEjEfHcyUp04i7vuPRcLj2hy1j3wt+hU+5iPtXxFGpUCjBvEx57MFHMW298IQMDtYjnKkesFq8XcjcCN4Uf8AvEWTqvVcCQdRAG25MQfTC9mZtgL+2PXCqr0aqkhWUTZuUgiRtJEyJ6DBFnIILRBA8hOjJw1EyyI4OmqrFWiSul2gqEPQ6iDAJGKXWL03KVBBBi9iPflhrm+2KhKVOnQM0tQ195ZwTPlYHTztHPCDifEHruHqQCAB5yTbYk+1gABhiPpGxgab5hPeTjDBt9uAFqdTjRJHO3I43I+oXEMunaGGmRiN19MRLWIxs1vjhlwJG4jlgeoOmCaj4Fq4hknT+xh/uVL9b+NsaxvsZ/kqX638bY1hMKOOJ9icmteoBQAAYgAM8D28WBh2Pyn5r/e/3sZjMS5U2OyGVH/S/wB7/exsdk8sP+l/vf72MxmLsyTY7LZb83/vf72NjszlxtTP7b/exmMxVmSp6/F6h+Sf26n3sZ+L1D8g/tv97GYzEsy6mDs9Q/IP7b/exFW7I5WpGulqjaXf72NYzFXL4mvxJyf5n/fU+9jf4lZT81/9lT72MxmJKLH1nk9hsn+Z/wB9T72NDsJkvzA/bqfexmMxJeozPxDyX5gft1PvY1+IWR/MD9up97GYzEkszX4g5H/tx+0/3sZ/+P8AI/8Abj9p/vYzGYklzP8A8f5H/tx+1U+9jf4g5H8wP26n3sZjMSVZmfiDkfzA/bqfexn4hZH8wP26n3sZjMSFZnv8Tspt3I/af72MPY7KfmR+0/3sZjMDQlWZn4nZT8yP2n+9jZ7H5X80P2n+9jMZi6ElmYex+UP/AEh+0/3sZ+JuU/M/73+9jMZgpU1+JeT/ADI/bf72N/iXlPzP+9/vYzGYkk0exeU/M/73+9jR7E5P8yP2n+9jMZiSSzcH7O0Eoqq04UTA1N1J5nGYzGYqSf/Z"/>
          <p:cNvSpPr>
            <a:spLocks noChangeAspect="1" noChangeArrowheads="1"/>
          </p:cNvSpPr>
          <p:nvPr/>
        </p:nvSpPr>
        <p:spPr bwMode="auto">
          <a:xfrm>
            <a:off x="63500" y="-9032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8" name="AutoShape 6" descr="data:image/jpeg;base64,/9j/4AAQSkZJRgABAQAAAQABAAD/2wCEAAkGBhQSERUTExQWFRUVGR4aFxcYFxgeHRoaHB0cHB0bGB0aHicfGR0kHBcYHy8iIycpLCwsGh4xNTAqNScrLCkBCQoKDgwOGg8PGikkHyQ0LC0sLCksLCwsLCwsKiwpLCwpKSwsLCwsLCwsLCwsLCwsLCwsLCksLCwsKSksLCwsLP/AABEIAMMBAwMBIgACEQEDEQH/xAAbAAACAgMBAAAAAAAAAAAAAAAEBQMGAAEHAv/EAEcQAAIBAgQDBgEGCwcEAgMAAAECEQMhAAQSMQVBUQYTIjJhcYEUI0KRodIHFlJTYoKSsbLB8BUkMzRyotFDVOHxc6MXs8L/xAAaAQACAwEBAAAAAAAAAAAAAAACAwABBAUG/8QALxEAAgIBAwIEBQMFAQAAAAAAAQIAEQMSITEEEyJBUWEUMoGRoXGxwQVS4fDx0f/aAAwDAQACEQMRAD8AhpHExXEFE2wXSE49Mu4nn3GkzSjEeZzARZ5nYYndgqljYDCOvXLtqPwHQYzZ8mgUOZo6dNZvym9fM48k483xOCEUsbnHONKNRnTHoJJQy3M/Vidswq7n4DETkBgKje1OnJJiSQxAgCINr741mKgpaFlafeECACWnwqZYDfygnaSMczL/AFLyxiPXB5tCqrsACSlJTzqGDF7hdzsI66hgCpxamWKipWrEC4poVAJVjcsBbYjaQNsayOXV6jgFTpaPEGN5I3NzcET9mN5ZCneFlkhhAA2lRZpkbAEQfTqMc9+oyOfETNCog4EzVBMUpMX1ZgWHr4SJEXuTf6q/x1MzrZlE0FvCNI089eo6jebxG0AYP/t5mrVRDHwynzdtUgXJi2qbmxt7YWZvI1MxU1FmCossXBCLpny6eoHSbnpg8KsrW1SmIIg3CuB1WLVszSNSmoIJLgNqG3XUbRDDoOWJcrwhUzJFlH0QXJlX8MBlBtDTIHUb41wzPrSch3qBCoBUKxVngaamk/oi/OZjeMEpnAGdl8WpChmSbnzDpdVHx9cb0B1kHiKPEVtwyBVJJ+cBUAgGTKtA3g2Nx6DniXhvZolKgJTxaVXUb6i6xHpEmReJHXBPE+KNRzABSXotIHLUo0ta8gx9YF7XmynFwaDOyAN3i6ajSFQKlTw25S82HIYsvLqQjs2KnzNPuiQpYOdSy2q4vzgG3T2jC7N8Lr5YFasLqZdMVBc38pG3vblPLB3D+JNSundu7aYMuCQCw8JBBnUWnVawHMTBna5r1pNEpploAYFiRyhdyVUCBYct8BqbVvxUlbRp2f4s5ApF1quxYS2pigiL6vNFyDe/ww0yhZaUOKlRwLlKyi0gSAyzsRPxNuQVPhYoJSzS02BcEMGbUUJG0jYGJFphoOGHDXLy++i8HlAgCbWMgYyZkrH3E9d4xTvpM9pmdVQotOvJhgO9TZjCgGB+Sw59fefUbELXI56KlM6b7tJELAN9vW2BuBsqUWqBGqMS7AEAEidMMAYtFgIsIKxgZO0FNatVX0JpWElTvAOmRvJm1pgRjPWQk6fKGdI5hp4qiBddatSkSGqU9S8uaFvUfH0uXls6XUFXo1v9DXFjyMMBbmOY64E4bxCnVVFYaWlgxCkQAbagSPNAtMA4k4XwUVaUinTCqzaNRPh8TWEKNUSQftOwLF6jLj8zBKI3lJ3qKbMCp/JYQQenocBZjLFbi4wdlaLsgOtaia9K63QgHojEhwZJsT+/Gq1AIY/wiAPBUYaSfFYMBYk6QNUC3Pntx/1E3WQfWJOD+2LFq4O4Txc0Hvem3mHT9If1f6sC5nL3P0XG6n4fXvuLYH1SMdLHkDeJDEMvkZ0KmgYSLg3BxIlLFc7HcYAPcOf/AIz+9f5j4jpi3LRPLHTTIGW5zHQqaMiNPphTxrN6RAw+zHhUnFPz7y2DB2uCF3hfC+I1RSAFVwAWgBjA8RxmIOH+T4t/EcZjiP8AMZ1VBoRdl98MMqmAcuL4k4hmtCaR5mt7Dmf5Y7quESzORkQs1CCcUzet9K+VftP/ABgVUm2MRIGJ6FHnjmsSxszpIoQUJPS4fp3anP8A8ifV5sbp0tZIUauRi4PKx2PT68eKwYXWZPPXFrAgSDHr6HFR4ZxGoWc06YdQfFUfTAkndip3+sxbHIfq8wZl22mxMIbeWk8LqKyEBvDq/NiNQNxtsY+uwscC53s7MRW7oB+8AkmDbmu97A4gGYrNPdrltRMwsAz6EpG59Mb4BnarvUpspp1FPk1MumbzpECDAH6y9Rjmgstsv8TT2yRPeW7PjWS1bWC2tlBaGIki0Sdjt03GDKmXUtJ74GCD80on6WrxuCI6wLE/Be4epWZCWCIQpAYtqeB4Bq8KxMMWkCdicSt2dJ3MLtIrGx940kz0EbYBn/uMgWo2qZhCSCL8wXQfCFV4F5jVePQY1lsxRLRpqVGW4VGZjJuZhAenIjfCjhnDXy+ZNKrUbu6il0diR5N1aOZlYNwZUjfHpMjUr1Xli9NWKorMSjaIU1GH0hPlBB9b3xNOk78QqE3xI0C5ZUpIRHhOiIuCIL2IB9LgWthHX4PRdwEYCmYB+coloEmYVjCgwTY852xbHoU1B1Vas09KtYQC2w02AF/t9sLuOdkHpla9IAMkEnTZlJCtrGwbxT7TucaMeY8G4GlTIamRJWgqjUlFTKqwPhYTNQCGJuOe5gAYG4f2SDJ31QsUqgEpJkBiDqmbsLctpxaMpUAqghCFKgwSGYwz6TI6aE9ysySTjK3GqKrKvdo0L6bhl5EW672wC58h2lFRK7keztBiadNm102ZgGaRBJAIIHoPS+2Cc5w2pT0uAGdG1RvrUDxKNWx0gm87ne0LclxcZasrkSHbQ08lDTKnlE7XmMW58/TZZRhUI8SnrpYXFhaTE8554vMzg3yJenTFz8Q8JY6Y5waPT/Rc4F/GCkyaS1EDzEEPBJvstTefTn6Y3nMtUr0EpIoWpUbSzyI0EuGbTEiFQTFgAfyryp2Wp0CtKyMxgFlDMxF7nkTGwsNsZwABvz7Q9p6o8SpMPE1ps1Ita5OzyNzO4v1m5A0OSYVtU3+biJv/ANUQLDfabRhfn+CU2VghBanZmVQjpuZlfOPRvsuRvgqHuqneMofL6tdkuI1a1m7fNyR6wLbiVY8P2koRg1HwjuyEMebu2uxsrHutSnTIMTvaMeSVKd2lUKwKsAGYRBk+FtJaYMm9+snCrJcCzBTvWZ17zxLSpquoBoK6iRzUgwOUT0xlfKVwLM+oeWnWAOozMIY0hjEgEX6jnfDVYuQrDB2bzXdoqFSgq97DK0MesqptFo2sMMM53hGiqS9RnBIKsAvikgEidIUTJ3JAA2OAuE1DUoh4tpJDd2kiDEX5TYk7AHmMZwntTVqKTTp1igO4cog28M95oW0WG04arMwojiCMZ5EMqZLSSYEbLBMBeQHT+ZwHW4S5GpEYg3sCQfbHvifbB0pEMlaDbUamoDfmJHQXHLEnZDjbtRCgkCXIYd4YvN9LD8phEfk+k7sfVnFjChdvWJfASdRip8uym4ZSLjcEdCMdK7L8VGYohj518Lj16+xF/r6YpPFKj1H1OSTtubegkmB8cb4JxU5WsHuUbw1AOa9R6jf6xzx1sTkbmYcqA8S9caaFjFRq7nFt40wZQymQRII2IOxGKm43x0gfAJiA3k/D/wDDHu38RxmM4f5B7t/EcZjiv8xnSB2gWW64X5ivrct8B7YnzFSEjr+7Amwx0nN7TKi73JFEmOmGFJMCZanhjlkk4GqFmHc3m6R7hoaJMEflDSxi1/T44C4LwSlSpEOfmaNPU3qxUF2I5nkP1egwVxynFF/DLSyC2ylZJ5SBYSLTG+I89ldWVzYsJAG0bMv88eY6lxlzUOCZ0sSkLUiyvaqmKAcKqlal10AHurRFzJgn30sPXDbiXC6Zr5fM0zoPd1EcpzUBCpAG8qzLA6iIjHMsnlToqPy69Qt297cvbHWaeT0ZakBAFJXJNzAAoBf9xm/TDHxhSdPvDYaDVyp0s53NCq+mSnesZ6lz9ZkCTfFVHG3Wk1IwRqWqGAEjUurTaxH8pGLXxERk64LfQqC7CDNR9ryTY/UMUTIINDzvBIHsrf18cD02IFWY+sEsbqdT1mrTy1RgsGmSN95SQYvpBYG0GF3tjzwabiRGtjaLnW3TkSPTBHcCnlssoUNpoNpHhOog0Z+zVPMQxwH/AGquWQVCpZWZypkcqlQwSd7R63ws4WZwqyiwAucxz+bdmJJksZb1MzfrBnHS+FGs/D0760gACxlIAXUZ3gz9U453msoxhwBctb4gj+IY6NwHjaZjLJRQEtSWnqBiCfLpA9wd8dHqseoEqNhAQgKoPMMyVKasmZKiZBE3qQIOwAUWG0HFA7RZxaL0lWHpNSB0kR4tbgkH6LQIn0x0fgw11XvOmDaYg994ZklgOp+zHP8A8I3C1oVaVNSSFpiCYmC9U8vfGLp08desZfJ9IlrcRpFZFMsQxIDsCASNyABI9DbF07LMalBajGahpnkJtWaI9B4QB7Y5qV8Xvjq/ZDhQbJJVmCEZIgRHeFiZ3/rnjR1mHtrpgpk7g1w7s9IenaAGJBvuDUBj3EWG+lpxUvwg8UZcwgRirUhqkG4JvP2j7cXLgBJLCQYqW1SCunWAQJgqZ3gc95xQ+3WcWpmNSgiaem5BuGP2x+7CenxEnWBdSMRwYd2R4z3lZkg6qkudUkwF2J5gQANrMcMVo6hm9SgzSJ9QRRaCBFxptyjcG2K12RzHybNHvQb0iLRbUUafW2LfkKAZq6m2qmZMMAo0OAbfpAb2t+lgc+NhlBrb/MbY3qZ2442aWYpSdIp6WKzHgnb0nxHa5wJlu0qV6ldLkMC9I6rgKY+EqdUehBF8K/wsL/fEYiNVBD+8T8d/jgHsWnz7iYJoP/8Az/PB5enVcJbzi1fUa9JY8pkTWTNUlYJrdTsJHePS1FDIi7md7Ejni58UoZLLVstlHpqabyqyWhNOkLAFgHfc82MnFe4JerU2PiR4iLKKJJsOh2m18LfwwiM+gE2pCB0ipU/r4YDp0GRaMJiSauGZnhNJ/lFXK6dNJ9DUpDAjkb/Qe49xv08dk8h3FStTTSabAVKam5RWAnSZ3VlCxzIBOAewdRi2aSYByzkj1VqZBnmQS2/XDfgikupAH+EJMjk1QkAwem3wnbFZF7OXSONj+YIYlTNZujvhY6csWPi2T0wfyhP14Q5lIvj0Ypha8TBZBoxrwHiJNM0GPkun+nmPgb/H0xFW54V0qulg43F//GGtRwRI2Nxh6N4amdlprknD/J8W/iON4zh58Hxb+I4zHKceIzYo2ERVnk48qL40Tj3QHM46PuZnEMorg6i4AJM+kdfhf6r4BoVQdgT6jb68T98x8KqQSBBbUov1I6b/AAxjz9Xh0EBvtGpiawahfFZGXSmQWbWZsQFkJvaNRkcxbrIxXu0j1FerRRlhlOpAR4hrJDeLYyp2I54I7VZh8oEQ6Waowgo7NpYEEc9zpHLbA+W41UJJendp0kIl5vclT9c/vxw8WVcbh2WxNxViNosyeTcUXVkJbQwSGSJYXJv4enPF34PmHrZFGcBnPej6LafnKQkgABoiYiZjC1M9Ukju3LSBANIz6GFvuvS0495nJPQyrV3CAoCTT1NqgG4I1ECwB+rnjXm6xMiaVT+f4EAY3LamP+/eLOJ5PXl6CQTrgnSkkHxm5AsNvaSLYApdk0UAkvJHNkFrjaZE+npthlwuu70zUqKoQXlgRANwCJiDIgWsNxgxU1Hw16Ut9FAht4TEqVMz0B2PU4Ti604k0hRt6w2xWTvCeHnTl6VA94pVaqtKs06qquBI6hSTf6ONVeDVatOitNaa92W7wvZR4mICzYEax9QG4xi5ehTy9XUXL6SUIptHlMAi8EMIIPQ9MKOFViKSuShspLS/hLAGN4LSzddjymFfE5A/d2uF2gV0xv8Ai9RTz1aIYH6KE8id4iYHXliXJtRosQtQ1Wq6V+bAEaDqBupncfAYX1+KUEOlq4U8l0ECNgCyAEx6xtyx6o5j5yixmpL2Uu94vaWgEDUDI3ERIs1+s6hlpro+0FcKXtyI7y/GaOWcL3VUFoUK0kR84ZUaBzYSP/OE3aTP5etVWpVphnA06SrEqBqIkRG5+3E3G61RPlFQUhSCClqWdR8Qq+K8AHltYTMgxikU8uzONXiA+iDbcbTvbmfTF4uny5d7oSmdUlgfM5FwAMv5VE6qYEXA3SSOt45+gxYctxWhl8syUlLIurTGoiSdpI9Z+zHOuKsuvSBDX0lbe215Hp03wT2d4y4qinBc1AQNQk7SQwFyYDX35Xm1ZcGRV5lhgdpdMtxLuiaqID4ixLBuZJiIiPELf0V+YyWWqmaiq7flAqsybSAwtfnhpl8ywoVqVRUI76sHfW+rw1W1NbnZjEgwBGBxlKWvRpliuqFaoxE8xBgidgYtaZBhSZ8uGwp/H/YTY1bmKuJ9mqbANSRC8eHU7LtEaZlYj1w3ydMLVLmQO7CyQzGTrkHTtIKmSem98QVssqNpWQWiFCFJ8N7kyTckX5c8A8PbTm1SsxNPSxIBM+HRAIixAqTzxWTqMuQjUOPpIuNRdQjtL2fXO1hVSqABRpoQyNYqgDadgbz/AFfCqt2Tag61jWmGUGaZAaWFpnmcWPM8OUs7Uao7s8nSSJkSZ9jt1E3wEoqUpGpGJmDTcjY7mIEQJiBh3x5qmUQe17wnhqaK9S21IE6NUL80DvcafCRfp7HAH4SMnWqZqe7ZghdAVWbB2Ki0xAJAxnCuJPWzPcAaXdQdWtgNIGkiRAIJtta464bNXr5es6VEctJJMM+rmT4rE3EmP3HFdL1C4gdSneTIjE7StcHrV8r3lTuag1UmpsSuwYqSfhpAxY+EqVrZYmbauZkGTyESp1ER0I64gz/G4XRWy8rGz0gQQDe+qSLb+nPCmh2tYZimCmiZVVGoXYgzJJPID0BMYnUZUykFBxKVGF3LxxFgykWDIY0jkLjfnsPhiu5qnhxm6WZQzmPLp8LFkJIFgBpQGBJMztNueF+bSCR03sY5dfcfXjp9J1ONcehm+8y5cbFrAiY2tgvJ1vCV6XGBa5G4IPtjMtUhh/W+OgrDkRLCPOHf4Y92/iON41w/yD3b+I43jA/zGPXgSs5g+IYlDWvMcze0EfVhcueJYghbczMYVNxx+9KlWUSY8wBG1rekzhfWZiQUUQsWPzMEp56oKlQPZy1y/K9t7ARHpGGnAHb5RCksihxV0k6bDwyRa7bEX39cOMlmGNgUBHV25i94/rlidqrXXUjwNgzmdrCRc7Dlt6Y5x6i1rTNAUg8xf2xpoFy2hqRLOCVUyFIF5P62BuP5dmqL822lU8Ek8+k7xB9dsS8VQ0qiAZcMpAbvAjKFJmQSw5dfX4YaZHOGR84iHTI8ZgRMCywD7xvvhIYoRQ9Y1lsSqZLhlY1KaUA/fBlKkSIMxc7ADcnaN8dB7VPQGXzUFFYKQqxLOSILeIyAbwRP78RnMsSJzNMsWn/FcCReWOkdT1FsBcXyzhC4ois8qAppOSwIMsGYQfbBvl7lCpWNKMT8YylVqWXVFZqak94ADepC+MpJIBvBgDfrgNMlmXqd0lGoNW3gIC9GLGyjnJOLHks+CoaVpFVACeMNsRpACnYGL2ww+XfR75VBVd2cCOSnwcvq9sUvUEDSVgthttQk3Fc1Rp080NbKdB0BQAGOlvFJBnU28ESMVo8OqVMrSWkw1INQn6QZQoMm1rb8jGHFTJnTUbuA5RV0TTZu9vBCtpI8IjfqOmJcvmoXUQtIhRqp3VhYCNIgWECLbbWwGogAgR5A01K6ezeZNJdSoXO7d6viAItcgTeLcsOctlxRpZelXKmKivVg7CVhZ+AnlfnAlvq0Kh1UiIJAEsQReAFUwTPODvjdSqbMlJajNsBTDHSSDDFwVTbVty9MOOR8lAiKVQu8WcazNM5biDUCdIFBiS0ktFWSTO+Khw7j8LpIB3ImIk+/8sdE4tkatWjXywUAVNCKVp0hqLBmLeFV8gUi9vEJIE4r2aq5PhSKAvf1iTbYkCxJYiQs2HUg+EQcbcfUdsaALMQ2PW1xHXzlJdLkIjKZETLc+dt4PwjCvszWLZ+mwsSzH/63w8qfhJsA+UTQ4nwuZ33MrDGx9L4ZZThGVd6eeyhOlJNSnERKlWsPKRqGwj0jxYW+bkuK/MvtkcRxUr0QmaEMK/yyqVYFoJFeVFhp2JXc7nAfG+HVGrmvQk61GrSB4WVdOm7AgEjVYGJxNmcp867ikHbvyARTMsu/faltc7j449gkSneopiyFzpEA+EjQQDaNunxxnKytYj3QMJXM9wjOOSqo4BKnvHKgLIUBj4pHIyPhg9Kyf2lSZ6hRHR5YBTIAU6iDAhisH/TGD825WA9WnNQCSKpMC0ByFlYjntGAUPeVqdM0BU1E6qwV3CgnzFgJM8wI5TF8CcrOdx6y8eMLGnG9YWlVoE1UV3FTSJ3PgcrMeFRFrC3WcKeOccLaRQDSSRBpnfcMDHI9bROGmXL0gpV1oxYBiykgFiNKsk3sQP0hiLO54hQvfodS7BjA8UwSEgXv7++DHUkADTxFti8RN8xXlERuKICyqrIwJaYBB1bwQZgRuALYecdpuoy60VJol3DAMSusm0sd1K3UGwI64rQrCpXp0xQ1Ewpqw5CKTEyAdhcwB+/FjWnWpIE75aaBoElhMSJAKTp5R7YUuTTTFf2jWWxKZ2h4syuUFPT4lCEW3vb1k7f+8eeJIflGULyGfTrDW0khRyFv/WLjna+YCeOtS0gagdfigmOahibg2mAbYp/Gc+GcGpT71wbab7c5Ag4acgZhS+sBVrkyzdr61XLZaKReQyioy1HK6SD18gLAA7fbJpGZ7Q1O7gVAeZOvxX3G/wBuLXl1q0RNPRTFiTJHm5XUGRzxlTP1mBZnp2OxcSf9M7gT1m3PFJmVRRWA2Mk7GDcLrs2XRqhbUwuCPVoO3NQDf1xvLVdxzwm4hx6ohuS09Gk3HP65jqceqPFWhW0gFv6v0OOh0mYqKI5O0Rlx2J0HhTTSB9W/iONY88DaaCH/AFfxHGsaG5MUJRMi2rVB83P03nG+OoHrrRIJMCozSSAkSIg7nn79dpchTCkgCwIAA+HTHnP5cHMVTTW6imo/RLDyk82kNeeYxj6lQr6vaaMZsVPfDEopqkAGCBGkkgiL6hG15HPE1PL0w6stNQVhlgCCFn2FgLxzImeUuU4bSop3lUB23JImPYfHDD5JTrUdVMAAgxAiYkXHWRY/yxiJPIjbkHHjpy9LSAxrnQiid28RJJ3Ak/8AjG+G5LKZequpAdJA1Aam1CZMMDEOOYk+mwKzWVRzl1KlSA7wsaSFUEtPI7iP0xvGJeGcFSO9qAEnyqdgNxI2JwF6aAhXNVzkqzDwIWYsWZlUGTeDCAbmJmwG+5DmtSXuSAF1K4QQbsFMDS231SRcmwsFkMtQzIIVVsfMo0sCbgzHxwVmeHxlxSawNVE1gCG1VFGmJ8BKmJAJ8Q98FpJ2MrVcqPaDj7pUajRVTUFz4QQNIghbQLC82BkAczrJZ7O0SHZkqMumVKLIC+WGAkQNrEDpyxJwPhRq8RqKLlgTBJ8zNEiL2jV1G/LHQanYgM2jWNcQLeEeHTGmZIjn67YKqUDGP1hEgcxbwvNpXoPUbSsUzBqAyCI1XMKCCsEH3Fjeupk6bqKzUVLVfEuqCQikLqaZ8RGluW5luthydJqVN6OkqwLh5aROm5P0jJgnew6xhj2U7JLXqOtVT8nokAKSPnXv54AlVtAt9pxFXUaWVr0yuNm8qaaIEUupf5uKRUEgeWLk2PORc3mMe8llV8LCmqhiKbxAgm99pEEDaZHXxY6Jkq/CszXqZOnTy71KQIZO4AEKYYKxWDpYgHSbHFa4/wBlVydYaBqoOCUVj5WWJpljJKnVK3mZF+ehsBUbxYy3tK72q4p8j7yqmkMzBaRAtJGpiBFwosQd9VO+Ob1nzGdqvVc63MF2MKANgOQUWgAYvv4Qckay5dSSoV6pqSAWUkUoUGfEWtAJ39BhTkUWlpSnEEnSQSzFyQuo2UARIvAAY3vg1VMa6vX8xyNQ94Bx7gwanRFF2qMqCVKosi91IqMSbARHrzAwD2a7V1cmSk/MuZqJAm1iVJ8rR8DAnFiZgAm7IKKggjYkmKdrwDBkDr74r/HOCm76gWMSATeRvcbmOpv0kTAyP4SP8wgbFGdOSgqUzUhGOoFdrq48BB5gh5HQQREYVZvI5eg7JUpU7AhiqruSD4SQQDBBBJ3EQAZw24bRD5QKEYqKVKCxgIwSlAQdTYGQJvM4fZfs9SymX76sqs+jUzOsrTXfSoiwF7xJPwGMy4vJYruVKNxnM5es4Zacjw6mqKk7QfICAABz3Mm2Juz/AA5VzBy9ghQ1UN9LI4A8syrhpHpI9ZtVLKZXPoSqqrAkLURCjKy7qwIBkSLEbdLHFd4XkjSrgMpZwxUiYVgL78h9K82UWO2FutGmlh7FCa7ScaqBu5oKCbDUwBX0NwAWgnc3uTMxim5njGby5VqhSpT2E0xAuW0+UESZO5Fz6jF7z/DtVas+kU17yAFO8W8M2UeEH6umE/azhhGVZjDKFs15F9UNeD5CAY5RglZbojaQbzzwLNCs1JlsztGokW0+Lx9SPF6WS2wDLiWVooFNVEdVYqBMnzyYB8QjUN7jRBtbCDs7wzuxlXUsZqWFhJaglTSDyBkCf0b4sPFMgjVndlQXACLcCANzzO++0x6YXoCE1LJqLc3nso1M09CkamYDSoA1DxBSqg2MRsRLG+ENCgtLNUtAhcwAmoMYV5grItp325R6jDmtw2jVBChQRzUQRP7wb+hvhbV4eUKs0jRUQKy8tZgX5A6SvpqxNW9N5yr22k/GKK62FRS4VyCQzXcx4RENyJ2/nhdXNEDSwFiTCxEkdVExI2tv9bjO5MGqzMgSIGkGZO5LEb3OElMUcyGCrpI5gQb7EdQYOKX60JCYA9AUq1Jl8tTwyrE6XmDB+32+OJuPeByJ1KrciYMD6MjbENfK6R45GllIYCdILAExztNpF8GcbpkVBIi/WZ6G5PL1xtwgM6mJc7GXnsz/AJWn+t/EcZjOzQjLU4/S/iOMx0DzM0qGSPib3H7hgzJtNdxOv52mJ3iEPm5yCdJ/ngHh1WHJEyDb6sHZYgVKjU9bMGD2S5OkA6r6ZvNt/hjN1SF3oen8x+LiBcc4tpBpSoISSYPpAHrzPwxP2Q43q+YMSolT1g3B9bzPviu9oTq1VCrJVDQ6wNHi2I2NwByIN74g7KViMxS/1H6tJkYE4AuOpNZudF72JAlR3NQ6DeJamAwJO1yp2253x77QcYGXXTKlmJgGwABgkzyJIX3PocDJmzJIaSKBEmNQ+cowPaL7m49sVLtxmSc24bYKqx/u/ecYsShsguOI2jHszx98tX0NpNGo2nvNJhWI0qdQsQLSvqYx0XiLGaY2+eoSZ8Lk1EmB9FoAj/SeuOPce4gGYLTaUCAAAMATEsQDfzTc/kjHWWz9Nno0u8Vn72kwptyg0yWnSfEFKmJHM++vMo1AiCoqVPsvmu6zWar/AEqNBmUzsdDkCOc/ZGN5ft5U1Va6qSzZfuWDsfFC6e9EGzAiYP5TXE48ZbL/AN0zFdWDTTrJZADemmoltzYgwbC/piktm2WjpExAkwIklpnqbr1tgsPy0Pb9pHotZ9J1rgWY7yhreNVXSGZ9MVCUQnzbReTa5J6jFsTtJS4dlmqVAx11qgVFHidpJETAAhZJ9RE4qHZaDQQahIpqCjMAD4KZAG1+djewwN2+rtqyqny68w4EC51rAPrYe04V04vJ95T8RVwDOVflT5imTR8THUCJXXU7wqSbNYReNvXHVeP8Tp5zK0qqhtK1TqUhZHzdS1zpMgiCDBJF8c54OKXydi6gamIaTAIgW/l8R64f8MzveZFkIC0kqqouQQGp1L+sHSYvztjr9TjXslhyJkUnXUXcY4FXznyZKZZndnOltkCqvmO4ANQ/AqAORvPaXs0KvDxSpZenTqqU0DUoNOGAZg3Pw6veeRxRO1PEKlA5ZqVUI61KkOgCyIpi42NhpPJo9cWLj9ao+R+UioabU1tUDDWYqKG1G0AsXEDlFjcYwLRWz6TQbsShfJ/kWdpJmVDCmFLoWGmp5jIIsVIUEfGR0I7X8cFakoqLTSrL+NDd0LB0Vl0rtLXvsJvMCcKzdPM52i+bcMrQ1UtPjALM2rYBYA8ItC7Xx77XcRoVldqQSmyVGQ92sU6iD/DZZN2gwbWsbEjCFsgkDa/rGn5gDzLrQoBWakxqVQqqVmAFOmn8LyfXaOuIvwvdt+615KmoLvT+dc/QRvoqPyiDMnaV35GUKnjqNrBEUyqwAdQCiWNiQDy9Ab45h+EtyvFM4s6iz3PPSVVgBPQEC35OH4RZaKavOPPwddqihNB5Xvqh7qtp8OswCtQA8woAPWx6i58SWHdhMlkMD6Y0PK/CJv6+pxxypxhaaBAtlUxBF5PObzJx1/MrpqAAhVU04NjoAR1sD0kL7EnGfqwophCx8kSi9reKMmZr0UX5tohSRIh2O3qJtgPIcbbMZbMU2WBRy6iNROpgW8R26kxfnviHthHy94YsAtixuQGcX62GIOzo/wA5IIBojaAYm8E2v/PFCinEfVVLDwGp81lRMfOJzuZywECLySI6xIwX2r42MtTLhYmAEZiTqiSWPPYnreMK+zvCxSpZavrX5xlPkA0BVrAmTZm1FgCbRpwq/CRmg1ddBZkXVdgbvPi3sfhMAjEx4g+bSf1i8rULEE4R2o7quUdQFfSpM+WJj3Hivz9cXLNWUyxXw0zq5D+8AHnY3t745ZnWFiDq1AaiRHiiSNzMEkTz6DbHQ6VRmy9IyJNCmZPUVla457E/VgOqxgMriCh3Ig/aLPBKTQpUsdOkkzqO7TM7CY+GKrwjjBpVLhStQ33lOnwE7fbgrtbxMVao0s7aSZc7F7THWAALYrdTrO9j/W+HYcQ7dHzkYm50TOf4bTAiiTqiwIrqZj4T8MLOMsS4nrzMyORn2wUrE5cXBnLNv1DKb/HAPGK4JQyT7+lrfGbctr74DpRpYfWU/EvvZv8Ay1P9b+I4zGuy98rT/W/ibGY6BG8zSiZOqPENQUkmCTHpucK8/mKlFm0ZgyGjwtZgIAgjzf8AA9cF8NqEiJPNtOogMZUX0kHYnbHjg2Wo1HU1VLnuw2nVMtqIJO3SYwFF81CM4W4dQ4yayO2ZrL84gXuqZQagCTLzMGWJtf2tiDKZKXZssoNGiCXqNpUklSCFc7+b4wPSWlLhmWNjll9wf+GwuzeeSpUOXC93QpMIVSwESAWYTMi5vMXjGrNi7KEubvbaKXJ3G2/MfUs0oMtVUqybAoYIZBEqT+SWvHxwn41wpMzVNT5RSWQBBKnb9YYjytICo1ONPiA/xG0kGmTYEyZImZO8bbuBkaiK+jQCni7tpII53YyJA5nHDVG7lofL24m5mUDeAcY7NU3qhhmKVOERdJ0/kiTZhEzPxxb8vQTWmaFbwmtpALLoA+aVismxjTcXGkYQs1SqSxVaKlQGl5vF2Yxax25Yb0OEI2Xy9MVIFN6tRjrU6tQGlb+y/Uw3NmnWdj9IIKwfg2WNTKVKe099ysQ1OkAR6eF7+h9sVXj2R0ZIPrYj5U6aZlI0I8j1JH2YvGX4Wy0u7FcAtqAOpYUkQdKyNUGTeJB26h8Vor3IpO6Gp35ZStGQxKd3p06/NJnVMbYfgZVXxbQHJJ2hnZurrpHSyKClMmdI2Ab6XOIvsBjfayiMyaS03Qd01WTqEHvNBEQZtoP1iJwnoZUdxVqEProaEI8IiAgmNLAydXMACDJ52F0ZJqNVrCbjxIS1pgKUAn2npvMZMepXBQ7maGVdNtE9Hs9WZpDWO8BoJkXsOqhsPstRajkqiQSWqq+oDwjSAkNO5LWiMCJxzWhCVamoqsq5W+odBsd+vKcFUaWYoZeiHrBxUdacGCNwAFDD0N9rTtbHTZszpob9pirGrXEXbbN/O0QzAT3hi2kAqoBte+8ncj44sHFaWjhZpOyGt3yvpC7U4BAaPKdJXmYt/pxFxLK0FzKVa6mslPUAy0wKa6gtzp8zTzMAAjngrMhWr6lrLppqO8ouBDapM9A2kxcHlOKXo3qvpF5OqUVpFznvB37x6VNWAZlABKzJlzMaoJvz9MG9psl3NIgNTCywApiwZdIYBrEksIIiOc9bHxjstl6VOqyCO4IZDrbUFLFtBGoDSC5vZvXCdeACrRrClUA7skgOGl9Wks3mPi0gR1BGMzdK6vp+sd8Uh3ll4XVEM5dNIZSWOmREA3naeZuLjfFU7ZdnBm87XzK5qgoqMGUFrjwheVvo/Vg3NcLNMPq7wlKqLKlVAUlAIBUliZe8gC1jBxmcyFOmCWWoQBqJ17CQYMqpnTyi07nbCVyPhYhTuZpONHFmVN+xsb5mgYBG4vM/pdTOOlPxda1RWR0DBlsWQyFFzcxz5Hn64pjik7aUWoOR+c56dVvDcb3nB1fIwaOXY1O7epITVJBKPG6SsmJt1thOQ5HI1n9oaqg4le7aUtdUuTJupAA3GrmLb/vG+GWQpBBUVWbUcmtSWaQJMwDyEQI/5xDX4QCaqkmmivoJJDEQ3mHhkC8TaQPfDr+yG0qVcENQWmAYItpE23m/wGH610aRAJpt554Rmf7rw8GoqGSJaIAGojzwDbTz+l64Xcc4FSrw7V9ANSpsQ67rdQG0j1IJn4Yar2eZ8tRpOzN3TQRMEqCAQpG22m8xqG8YHz3Dnp0AtMhRTao0zq8LBdgTqsUYXv8AzoE6tS7GCxUioq4l2QoOq1GzSoNKqLA+VFExMwYmdvXBdLM01p6FfVpphA6hiB4lJkwALT/zhMM+3iWtWsBYKZnUJMGQRY7DqceXyqlB4QpZGZANUmzQSA9rCRb+cg+NiBqP7SKVuKeMU4JAqTBOkjYzvECPfAeXyqHzkxzibYPzppimrQASiwJkzEEm+5Pi/wDWA++QgmFm9ot6f1ONiWVoTOwo7mMKWZVxTpU6rgLOprg6SZIja0TiF8jUYwzmVbRebGTb6xgWmLSQux2HwvH/ABgpVZABz1GGkyfgfLZT64CivEO7nT+xqkZKkDcjVf8AXbGY12ObVkqJ2s32Mw5YzGgcRc5VR4oEggnUJuADvHUjkI+OJ+CZ3VmEBBsulSJmFB5Sd+Y6nAdHhLP9ED3JH2b/AGYPynDHosHVUZhMCSbkEX+vDU2cNI261LLlqPi+mNhMk/Xv9oGK7n5p13p1Ubw1DqIVTMH03B/nhtluI1qDipWg0182gLN7SJjb3+OBM3w18xVesslarFgXYayD+Vyn1w7qcnepQIvCmjeCrxBmJ8LPqOpvm42XR+V0Ez7zg88ZeSzUSxvqmkfED9EnvNhy9+eIqfZypzC/WP6OJR2aqhSdwLm4+wT7Yx/Dgm6mnuCF8T4iaVV1FHSAACAneCSovqBW9xyieuIv7dC0VRNSlTqJKHVJBGkSsQZTc7r63J4zw56uaqKvPSTtyVR1HMG2N0+zNYTAmRzZfvYodNe4uGMqjY1BUzWZXLiuhdYcgtsx1DpEkW39cLx2jzGjQBfUWLwS5JmSSTuZv1ti3jI0hQFIu5rhpCePz2nnoClI8Uny/HAn9j1RJJaJkCVifWHE/wBbYpOn1XYveWMirAuGdoh8nqJUIV6pUN5wNKlYkBTeFbbcMQegbNx6nUQ0npO6TqErVEELAKFRIHpeQYOwIAzGSdAGM+LYFh5hMmQ8gCbnlPrGIUrEWBYnmZMn7oHTlcnEOBVPnHa1ZeIQeJouZpigrIdM1GVqitqvddRmdNo56j1xYq/dHxVMxnAF8QEqfELT4tX/AL2jFSy3A8xUZqqioerKyiw+Mnb7MTjgVYCH75VnxB2iD+kpuD7jnjQLK6Advz/7BydOCbBH6X/EP4fxcUKBYuneELpWooYhWZ31BeQ0lZPMt9RWc4/SWmrk5d6sn6Ekbxs0gWF9+uEuc7MDMMzjXUFNQGZLjStg21hFo5BTyE4jb8HbadQpVove3Le0T/XocCyrZuvvB7NCrEf8Oy1TPrWemVDrRUqqmxcVB5gxNyikXtce+PeXyGVptNLM5kGLh9IvcDYWG9sI+GcLbKEgM1Jn3DEeUTGoRzYER6YjqUs41V9HfF2ktoG6jcmFmPU4PTQB/MHskkkET1xbtFUNYo9QsiQVLFwSoKmCATeRy5newjVTtAWUKaLNaCxpOSwtMk7zHTe+FtbhtZHJqB5AAOqJGraen8sSCmfWduf9EHGbIi5Dqb8TQVCKAIQ/G0V1cZdlZYgmm5uIM7gHbaOeJKvaEO6u6sNLM0Oj3JVgCDDixaQNMW9cCVqRPivbcDl6+n9euN0QGZVYkSQN4vy+E2j+WwDAnG8EtW5iniPFqvfsyXEkgaSR4iTcMoJNzcj22GJ+Gdqc3RLaZhl0RpMASDYcjKi+HlTgZAmx+O8Yj/sNmmDHsT9W18P+Hrymc5FPnI8zx7MimmtfDUE6jT1NBJEiTbY9MCVuNsQVAcrbdaYIgXALCYJkx6xynDvN8Kp1KNJUzIdgPLqkFZYsY0hlIYxBnc+5UcQ7NFELllMe/P4DC0wllupRdRtPfFOIVKdVl7umY0nwBFHlUx4wzRe9/swpqcTqb6eUeZJghhyF/O1tr7YsPFeBitWqPqG4EeyL9eF1Ts6Pyo+B+9gh04IBqUcg4lfz2YLQYggAT4dgABYE/kj7cDvnmA06QOW1/rxYm7PzMuI5QP33xAnAhHicA9N/3nB9r2gFwYjo5okMSAegECCTvHsP3YMOcDUnIYIyxpUcww0OBPoAfYnBlXgtIbv9Uf8AnAtTJBdRDK9rah6g3t0nFNj85QadR7BmeH0DtZtv9bY3jfYf/I0bR5rD/W2MxIM5TTpYlLYig4k088NkuGZBUZgKrEUyRqIuQJ5DDBCoqsKTE0w0KeogX+ucVrMVvo9d8T5HiBQxEybYpfnu4RHhl5pm+Cc1U+aqQQPCYJvvt74XZbOKeY+vHqtxBXJpL4i9j0A5/HpjU7hVJJiAtkVJe7qU83FQaWKzF9o5zeZBmQL4clr4Scb4Kcr3dcGNZKkTJDrYzN/EL+8/DzluLF2AaADzwrp8g0AecNwbuPmzkICDbvQN7f4b2j3AOIc5XY/0MC5ikRSCg3NdIPvTfHipTq+hj4YND8w95TDgwHjmWdwjKjlhayk2802NrgD2J6YX0snUsCj7HzCB7s5FhaYF8XHh+cgAMpH2489oqgOVqlCQxWF5SSQI+OLbED4oSZCKWG8L7RqmSy8JUUU8u6soBg1HbURzKggN4tyCQIiRVOHVOIZlmqqrmkzsCAbFluVudTQAN52A9MNuz2cD5bMitTXvKdkIQeJWaCXEwSC0C3JRyGCfwf8AFKWUTOB6kJSrmZHi03VWJ+mSUI0gSCSeeObiY9whtveb70oSosxNxSlnqdNHoak719B7s2JChhaIAGgGeWk3x5q0eKjLit8tBp+URXEbwF1R3e9vNjoHE87lq9JR3q0kSolUsQQo0kuVMQQWEyAQd8D/AClSi0yWCK3yjWyLp5m6AeGkQQ+qAdjbbBdVk0v4TcXjyMR4lqUSimcNIVK6M5BZJfcSZggj068x8VGZrZ+hVSpVV9JYaA4LIQSWC+Hkd4BnnjqtfidCjTABWpTWWlW1AQSzGWjUV3IEn3xS+0lXXl+Ho9UvTapCtpXxKsgtTIAXQNQAVhIM+uGZ2GlQpv1kxuzE2tQzjHaEvkMyQKxep3BQOshWQKHsZLCAV1c+YtivcE4I2YoK7VHVpIgQI6RaYgjBPa7Nt3NAUEhqyJUqHTBXZgEP0V1E7enLEvYmk/yc6wZFRtzfZcYNbjFfG8agUvU9N2QmZqVIO4DD7lv/ADhfV7PVKNZWXU6fAkcrzH2YvqrT0z44kgCVmYG9tsKc8bWuZ6f+fTDMDN3ACeZeZQEJAid1qjkPjj1kuIDnjMxSqMLQBgLL5U6oJGOvZHE5kcU2EIQFGpWJIUAn5xhci5t1wFx5/mwJgFgCx2HqfQYizNYrSy+kkSj/AP7XwPl3WtVVK7FVgmTNyBZbCBJxnTIFxEfrDKktGGUbx1BrFSGEsIi6g2i0xv6zjWYN9sBcTz1OlUAputSfMFIIkgGRHvB22x4biynkZwzDkUoBBdTqJnqq2A6hj44kq5wHYYGdyeWGEiBIMzzwvqNgyuTtGAKqHCmhidU7D/5Gj+t/G2MxnYgf3GjNj4v42xmEwpzamg6fZicUlPLGdyMSJTPLD4EjGRpyDpkj3wfT0jZQMQqv9RiYJ1MYsST2WY7Y8/JQYkKfhtiRUnniei4HOcURfMgNTdLKH0kmTYXPUzviT+zwTJMYlV+c2x71e2IqgSEkydzUFHw0xIdYqM1iIeWgnzL6evrGVXZiDA+v/jEgfMGgVVgAXHdtEvEVNSpeSGYkGN9vTAuXbbpywGF/EwhuNhHNPNDSJGFHajNELTKcnJIHQI1/YT9uDQ0CSYAEk9Biv53OmoZMgsLC9qd4X3O5942xpy5PDUHDjOq4z7HtWbJ5wkhVBplpF51gqqz6n6rYY9lezpL5itpWWeqAzH6RL6QAIIAZRNwDqgyBhbwJV+TZs1KhUqEhfyiW3IPm0jxRyieWCuyna+jRfMU8yGQCq/d5hVJCFmYgPpGoANLKVvuNscV1LOROgurSalio56mK2qVpK76KpRNfeVD4WWlVVj3bAI0GFBGqNrKly6gknVMKsd4+kan7tjpmJ7pdMbYb5zKF2Vl1KphqVQsKdGoWBZlp0wssCyg+WbBoO5R0GbvVJjQ705YyHB1tpXRGoFyDB2gHmrKMzKbqpQhWQp1Caj1t6kigzFbUw5PhAF3kCWIAUNJIgDFb7V8E01KeYWl3YLrAkEXaIkeYggHVHiDTexxbKYWojLXZhTTV3pBZaU6UVe8fxAzDQxErobw3AFX7d9o6NV6VOi9SqrVZau4OmBpGilYagD4mIAvpAsMHjQ8iXe8U9skrmnk4Mr3C6INwu4n2JK36H3LHsbXfuaiurFg2o7E+Lwjn+jgPij0xSy2l9RajDSfKZMgW8NxMGN/XDHsfxFaRdmkwqC3uw541YkV1CuaHrAJZbZdz6Rs2sf8ATa3ov3sbzdRlW4aSYvHL2PrgwccQNPj/AGV+9iDtDm+8WkyiBJUgwDIgzb3+zGxel6dDqTJZEQ2fOwpkoRZVrsRERhZUowSdz774Nc9dsAZy4IG8W98NdjUQBJVzNJqFEDvO8VTAgaVXvHJk2vqNo1dMQsZ3/fgpuKg5ehTFIrILOzQRqDOAE5qpBJjr6AYDYA7acZsG6Rr8yKtlxzn68DPl49fjgw7XjA7HDgBAuQaPf6zjTNj2y4jZxgpU8uDHXA74mZ4xE5n/ANYEyTpPY7/JUv1v42xmM7HD+50v1v42xmFwpzlfU/DBNIyP6gYipuCLjEusdPtw6LkqmNv69sT0qU7mB1xAlTEq1TgpUNFHEy0QBLQAMBrUIuST7XwvzdZ6hgqwUbWP29cLyZNA94aJqMJzedLHw+Fes/8AG2PXCFatWWmGI5kkxYb7+k+uF/cmBKtbaxv9lsToGS4ZkZhBgxboRsR745ZyOWtrm3SAKWdBzNNXy9VvKEakoiZXzTERBFuX0RikcW4kRV1CUMw66QAKgs8DoTeOU+mC8v2hzAy9XLd4xDkMT4QQf1Riv5nLAsWLF3J3Y6pJ9SftwWq22uCEPnGVXib1JRn8A8TbX5qto3MfZgSpmt2JmTsIHsAJtsPbA9TJFPDe1zbzN1noL4hq5dwZIm4JBAv9e4ONQJ85Zrylp4HxFKeVzTBddbSNBZbLLSS1+aiLbzF8F9kHqNTzq0kWoxfV5FcFZGoGT5YPIT9dlPDONLTyeYoMFVsxB1F40xtIKnpyI35b4TZWiaZLU83Tpk2s7AkEzBjlYH4YW2FmJmhRS7zpHZ2gMvXFFawKOS2XapqgWvSBcae+UMdN9yeYjDAdlsyuYNUPVao6aSxUFo8HhILGkFnWYAZdzGwxzHilSrmTNfiFOpFxrqMQCQBYRAkKNumN1M3mO77s8TBpxGjv6umOkdMX8Mx3MWR7y2cUY5jNfJhW00kBOa7gsQ257pNCzUMLF5gn0jCPtlRdVyneKqMDcCmqABjYCIBUabSNoE2OEOTzNXLg91maUMQWWQykjUBqVgVMajv1wJxPN1KzBqtcVCBAJaYG8D0ucV2SK9pKjvjnEkNLLEUyr9yFZhEMQYna406faMEdmCpWrpBFkkE89R/fhTxzjQq5fLUwBNBNM6lMyZsAoIF+ZPPBPY2uAtfWQsBTJnYEk7YWykY6MFTT1LcwEjEfHcyUp04i7vuPRcLj2hy1j3wt+hU+5iPtXxFGpUCjBvEx57MFHMW298IQMDtYjnKkesFq8XcjcCN4Uf8AvEWTqvVcCQdRAG25MQfTC9mZtgL+2PXCqr0aqkhWUTZuUgiRtJEyJ6DBFnIILRBA8hOjJw1EyyI4OmqrFWiSul2gqEPQ6iDAJGKXWL03KVBBBi9iPflhrm+2KhKVOnQM0tQ195ZwTPlYHTztHPCDifEHruHqQCAB5yTbYk+1gABhiPpGxgab5hPeTjDBt9uAFqdTjRJHO3I43I+oXEMunaGGmRiN19MRLWIxs1vjhlwJG4jlgeoOmCaj4Fq4hknT+xh/uVL9b+NsaxvsZ/kqX638bY1hMKOOJ9icmteoBQAAYgAM8D28WBh2Pyn5r/e/3sZjMS5U2OyGVH/S/wB7/exsdk8sP+l/vf72MxmLsyTY7LZb83/vf72NjszlxtTP7b/exmMxVmSp6/F6h+Sf26n3sZ+L1D8g/tv97GYzEsy6mDs9Q/IP7b/exFW7I5WpGulqjaXf72NYzFXL4mvxJyf5n/fU+9jf4lZT81/9lT72MxmJKLH1nk9hsn+Z/wB9T72NDsJkvzA/bqfexmMxJeozPxDyX5gft1PvY1+IWR/MD9up97GYzEkszX4g5H/tx+0/3sZ/+P8AI/8Abj9p/vYzGYklzP8A8f5H/tx+1U+9jf4g5H8wP26n3sZjMSVZmfiDkfzA/bqfexn4hZH8wP26n3sZjMSFZnv8Tspt3I/af72MPY7KfmR+0/3sZjMDQlWZn4nZT8yP2n+9jZ7H5X80P2n+9jMZi6ElmYex+UP/AEh+0/3sZ+JuU/M/73+9jMZgpU1+JeT/ADI/bf72N/iXlPzP+9/vYzGYkk0exeU/M/73+9jR7E5P8yP2n+9jMZiSSzcH7O0Eoqq04UTA1N1J5nGYzGYqSf/Z"/>
          <p:cNvSpPr>
            <a:spLocks noChangeAspect="1" noChangeArrowheads="1"/>
          </p:cNvSpPr>
          <p:nvPr/>
        </p:nvSpPr>
        <p:spPr bwMode="auto">
          <a:xfrm>
            <a:off x="63500" y="-9032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0" name="Picture 8" descr="http://t1.gstatic.com/images?q=tbn:ANd9GcQ7pO8wx28ZwLGLChfyng7LVkL6YjL7IvISjlFNVzYcTIgWB3jpn8dB4b6j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214842" cy="42862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802" name="AutoShape 10" descr="data:image/jpeg;base64,/9j/4AAQSkZJRgABAQAAAQABAAD/2wCEAAkGBhQRERUUEhQWFRQWGBgYGBcXGBcXGBgZFxwcGhcdHhUcHyYfGxkjGhsaITAhIygpLSwtFx8xNTAqNSYrLCwBCQoKBQUFDQUFDSkYEhgpKSkpKSkpKSkpKSkpKSkpKSkpKSkpKSkpKSkpKSkpKSkpKSkpKSkpKSkpKSkpKSkpKf/AABEIAO4A1AMBIgACEQEDEQH/xAAcAAACAwEBAQEAAAAAAAAAAAAABQQGBwMCAQj/xABFEAACAgAEBAMFBQQIBQMFAAABAgMRAAQSIQUTIjEGQVEHMmFxgRQjQpGhFVJikjM0cnOxs8HRFiRDY7Ilw/FTgqKjwv/EABQBAQAAAAAAAAAAAAAAAAAAAAD/xAAUEQEAAAAAAAAAAAAAAAAAAAAA/9oADAMBAAIRAxEAPwDccGDBgDBgwYAwY+E1iEeO5cGufFtsetdvnvt9cBOwY8RTKwBUhgexBBB+ox7wBgwYMB8vHLNZxIhqkdUUkC2IUWxoCz5k47YpnH+OpJLyJoxEY542jkloKQhXU9uAosFwtE3XrsAueDEbJ8RjmvlOr6SAdJBqxY7eoIP1xJwBgwYMBA45xhcrC0r2QKAAvdm2RdrPU1L2O7DHXhnEFzESSpelhYsEfoQDhF4/yTtl0mQjVlZUzOki9fKs6PXq7beZHphr4f4cYIFVypkNtIyqVDOxJY0bPn/8dsAywYMGAMGDBgDBgwYAwYMGAMGDBgDBgxznzCxqWdgqjckmgPrgOmDCoPLmO2qGH97tK/yB/o1Pqer+z3xOymSSIUgqzZ3JJNVZJ3JoDc4CLNw7nSEzAGNT0R3atsLZ18zdgKbAq+52nJEAKAAHoBQ/LHvBgF0vBEBDQ/cutkFBSm+4aMUrj57+YIO+PmT4o3M5MyhZdOpStmORQaYqTuCCRancahuRvhljw8CkqSAStlT5ixRo/LAe8GDBgDFb8TZkKGYlUHMy8Zdm0j39R3+Ab9cWTFU8ZQpDHl5WGpkzkLDyBM78ltQ3sBJDX9kYB1wPLIiOERUuWUnSALOthe3wrDHHGCDTq9Cxb5XV/rf547YAxC4txqHKxmSeRY0AJtj6CzQ7nb0wk8feNBw2BWVQ80jaY1Y0u1amY99Kg9hubGM0z/hDiHFHyedWQOzyNzLZAmWWNxpURgkHYNYGok1d98BO8ZeNGzuYy/KtMnG8MhSZXhbMku1FbF8oaNIJ7sw2O1Xjw34siEj5WUSZdkAaNcyyqzI5Oy+RRDSDcn8t6H7esoUzGVnDbsBEoq+pJVksnsBRPx+HnjQvGvCUzKQJIo+8lCFqGoBkfs3cENR+YGAs+DFY8AnMrl2hzXU0DcsS3YkCjeid2CnbUfkdwTiz4AwYMGAMGDBgDBgwYAwYMGAMKoY/tErO28cTaY120l195z6lWtQPIqT3qp+bzHLjZz+FS35C8eeH5fREi+gF/M7sfmSScBIwYMGA+E4WDiUst8iMafKSRiqt8VVQWZfQmr8tt8es/JzJUgF0QXkI7aAaVSf42v6I2GWAU5jOzwaWkVJI7Acxq4dLNBtBLa1si6ogb71iRmc3Kr7RAxD3m1dXbfTGFJavSwfQHE7BgFjcQnP9HlzX/ckVD/KAx/OsS8nO7D7yMxkeWpWB+RH+oGOEnGBqZI0eVl2bQBpU+hdiF1fAGxiTmQ5U8sqrHsWBYD6Ai/zwHbFX8cSxyLHlmoyPrlVfP7hGcNXoH0fU4d8NzTtrWQDXG2klfdYEBlYA9rDDbeiDjOPCHHY2zuczmecIWkbLwa66UiY6lUCyD1ICO5IJ9cBp2SzSyxpIhBV1DAjcEMLG+FfirjwysINMZJXWKJVBZmkfYUB5AWx3GwxSc9xB8lpy0DKTlQM3ImoLYXSGiUHcqbkawD1UPLHH2ueMY1EWXOWZpLjmUy6olIPksisDdmm3FCxuTgEHtbz87mKWSFGSJ5IUVw2pZBXNMgupAwVSunYhu2Jvs+y2YzscnLnGVzMPLFxKBFJFoXSNC0Aytdmr6gCMIfHEmcjy+XTOxopRppVkjkLiZjVEkGwqqQncHqWthjRfYxwWSHI82ZQrzuZEFDaJlQJ27Xpv8rwFb8e8IzLpBHxKZAFmuKVYi6nYag2llIbY1a0Re4xYcx4ylklhjmycyNDOjOyKzLVMgIUi6JYVVg33x59tOWDQZVmqknuia30Np3+Y/XFr8Y/1N9yOqLcEg/0qeY3GARcI4Zmos6ZGzoly7SFIYErSqEO7mT1dSALv596xeMZpP4IiXi0UeUZ8vpiM0rKxJILgKqlrollOq7sEiu2LxwrjqZiSZFIuJ9OzAlgAAWryAk1p84zgGeDBgwBgwYMAYMGDAGDBgwEHjP8AQkepRf5nUf64nDETiuVMkLqppiLU/wASkMv6gY6ZPNiVdS/Ig91Yd1I8iMB44jnxEoNamY6UQd3c2QB6bAknyAJ8scF4UXFzuzMfwozIi/ABSCfm1n5dsGQHNdpjdWyRg9goNFq9WYHf90LhjgEnh/KSRy5oOG0cxBCztqZoxGu19yocvRbfc4d4MGAMQ+J6yqpHY1sFZh3RNyx+ZA0j0LA+WJmDAc4IFRQqgBQKAHljpgwYD4cYJNxjNZbimbSN4xLJmiQojV6vTWlnNoWWSj23v122/ivF4stGXmcKOw8yxPYKo3Zj6DfGR5Lheqd+KNIIjmWl0QPE0k+/QjRIhOqQBbB0kXv23wCrKcZzvF55fs6wSTLEm88cYZVU7CNqBDiQlrOn3R6YVe0fM5nOZ6Bc1EY3C8sqJFeJtMml3jWrQEg3Z/Dd0MSPZ9wKFjq4gpVGUcqTf3o33A0X7oJ1WCLO52rCLiA5OelVGkaF5CqTFy7CAvpc6vipIPbZsBqGU9m+Vz+YEkMTwZCMlStt/wA0QR7ik3FEGXvsW32HfGrqtChsBivDxA6tmY0hU8gII+s9WqgoYBSV39L2+O2IHhL2gjM5bMy5mMQfZXdZCCzKVWzqXYMexFVdjAKvbiG+wxlR2mUnttQJB9fKtvInFr8V2ck9d/uz/wDmpxTPaL4ggz/BhNl2LxtMq7gqQRqDAgiwQL+tfPFw8Tn/ANPc/wACH9VwHjjOcEGajkd1RWgmQFrIDho2Xbz21Gv4Tih+zTj2XQwh2C5gQOJWLKquzTMyIA1DWbMmq99VWfK4e0vwmeIZJlRQ00Z1x35ke8t/xDb/AG74pfCvDLq2XhnOTDRzRasu8QaSNSxI0yklpI2AsWfMg+7WA2HHxWB7G+4/LY/rhN4v8QjI5SSegSulVDHSpd2CrqbyWzZPoDiF4DlfktG5RlUho5FkD8xJRrLHzFyF6vuKwFnwYMGAMGDBgDBgwYAxxGUUOZAKYiiRe48rHY16ntjtgwEPg98hLBBAog7Gxsf1xMwYMAY4513WNjGoZwDpVjpBPoW8sdsQ+L5gpC5HvVpUerN0oP5iMAi4BxcNmGtX1T0xABZUKxqwBbUdP3bIfIW214tOM68FZ2R8246KhllhkVRZSgI4Dq7m1iN6vVaq6xouAMc55gisx7KCT8gLOOmKf7UPEH2XJFQJAZyYdaJrMYZSWbTYF6QQLIF7k0DgKN/xVzM2ZJsyojYxo3c6FkI1hEFlUCkoHNBjvpYkHFd9o+bD5t/ssrJDMkbEaCshoEaEYgNyVWPUFB02a+XPgPEHLypCphaubzpAABylfSG5a0qAtdn3dKnfSMQuNZTNZmM5l7YwpGztq91Qzqt+dtroKaYjUSBWA2TwhwTLZzJRSPGjE2FZC6kBTpUBtm2qvneJOf8AZpl5LILKT5kK23pVCx87wj8E+NeTk0EkDCNdWmRVCKVJJBCEBR9GrFqyvjvKvVuUJ7a1NfzC1P54BC/gnOQisvmNrDVqNMwbWLiYFRbDchh3OK9k+FZ7ILmEOXE6ZiXmyhlJBttTANGGUKd9mU98arlOKwy7Ryo59FZSfy74lYDAWzGjhsuQjimEj5jmA2mlFYDYsDtVGgQL+e2ND4n4xibLyZZ0mSYR6dJjL2VqyDGX22O5x89ssLfs8tGdLa0UkdLMpNFQ43F/kRYxZs02nJFxs6QMVba1PLO4PlgKl4W8WZuXibxTPG+WkiaaDQuwQOVW32OuhuDd1Y+PLgfiqHiU04zeWGVlgCMkpI5qKxGg6yAVayCKsEOR2u+0vsyljJfKZto2bc6gQT37yIbrc+R74Qf8D8Ry8kk1LK7iG2UhxWXZGjUL0NpIUKek7fngPPtV8ZTiP7BUL6wEmO/MO4ZWRD0qGXSQ1miSPw4Z+GMxxLKSwIy5aaHNSouqNvdVIdzYA0lY4gNOkgkbEXioca8LZ7OSPmSpSaO3lZyYxfeIxpIKXSAVNObpdh2xaOFnhsWby7wF4HZy06vzIwNMbkN17KrSEA0aawDgNYwY8QzK6hlIZTuCCCCPgR3x7wBgwYMAYMGDAGPhOPuDAc8vMHRWHmAdvjiPlszIXKyIFuypViwoGqa1FNRB8/P0xybgo7JJLGpJJRGAG5tqNEqCTfSR8KwwVaFen1/XAGKR448ZFJVyOUUSZyXTTGtGX1GldvVh7wX4X6XeMYs+QbK+I5Xm6hI3Nj0i2rT0A0Cau0rbyPlgLTwrws/DJ2bLe6RGrF7AzDMBZeTen1q5DeTTAEU21yi41EYhKziNTY+8IQhlOllN9iGBB+WM8T2iZjNytlY8vC7hWJCyN1PH1aF1aaYEVZ2JHpjnwL2ZyT5PNPm7XOZkvpkm0u8SPWulXoRm670+TAXgNA4Z4oyuZYrBmI5GG9KwJr1A8x8sJvHvEY2hkyzGMFluSSQgJl0NgSEnvJ30INyd9gCcVTxtxeB3yseV1yGJjHqTWqy6VAKB4yJJDQrpteo2wIxTn4Kj5qSOaXmO7GQuzPMUBjDuNKFiukkAsSfdAvY2H3i+b4akStkC8siyojuyvFCVIJVQli1LKpo2ekWcaB7Ns5l819sibS5kMbOjiwy6AhGk7FQwOw23xnuZ4Whik1KGUqugqAHm3XlNttGDudxr0CiQTi5eEPA2dyObjPKjMZAZpV0l0ZtIZSxNkUGBCrW4I33wGqxwKqhVACgAAAUABsAANq+GF2Z8N5Wbd8vGSd90Ab61Rw1xWfH+W5mT5Wtk5s2Xj1L7y6pkBI8rA9dsBx4h7NsrKKBlj+CvY/kcMv6Yjf8AA2ZiRVy2ekWhXVe9b2aOkHyNKBt2wh4JwSRjJHkeNyuV3pwJaAJHSzWCL2JAI7dsMlbjsBotlc2AAdhy2O9EXa0dO/avLAK/GOSzwysiZ+SNsuGjZXSi2pWBojoNEA+TXfl3xK4rxHisOXkTkRZiAxlElXoblsKDMA500ps9NCsIfaT4qzr5Lk5rItBqdSJY3DpadWkggblb2vy86ONJzMmvhTN65Qn84bwCzg/tMy7Iq5kNlpq6kYM4Ug1RZRsao0wFXiyZTjuXmAMc8T3+66n9LwhyXEeG5iKMSSZSR9CA20RbVpHnd38sds57P8lOo6KrsUY/PzsHAWV0BBB3B2IPY4pvjXwVlGysjCJUKlWGksi3qA3RencEjt5468N8AfZieTmZtJAAQs4C9ya0Mq73+JW7YrXi+Pi+XgkLvFPllpmLBdQVWDDcBGvYDscBpuSySQxrHEqoiAKqqKAA7ADHfFY8F+MjnkXmR8qR4+aoBLK0eooSCQNwwoj+JT54s+AMGDBgDBgwYAxCnt5VVXIEZ1OB+IkEIpPp3Yj4L64lSyhVLHYAEn5DvjlkYiFs+8xLH5t5fQUPpgJGDBgwBjDPHPDMx+2GjEyrzdMvN90pEfu9N3sEC/XVZxq/DPEXOzEiBfugF5b7feML5lb3popRIF9VXWMw8R5uTP8AFZZskBJHBCqM5HSCjl2PM1BQNr6zuAdjtYLPDcGWjkH24T9iVfbpJo6w60QhGo37p2PmMMeJcTSRBFljM0MtiINJIOeNtWsIpblAXSIutjVkdsVfw7zAoOadI0k0FEYKTMqWyDRRJiBo0y0SF/dAxYuHZV5Gm5ZlF0MxLOxiGitWhQblVAjGqU7kGxgGfA/ZrJIhkYiBe2qqpB3CwqzEdved9R81vHnxXNImRmKvpjZFC6xU8q6wGklVUW4eSKAPug72arxLnJ9kykGZljCaA0RljQqQNIbMyktywtHpCjfsKvEfOeIIsvlZocy2WRpY+U8WW15qbcnvJqCK4J8zQ22NDAceCZ77SuiQJzAFeNAenQg1sI178zSrAG6qxi9D2jc3iUWUysayxNpLzWSKZdfTQoUu51eYIxgf2q2Ai5mlbAPZgF89V6Q1EXi6eD/EGdVuXFzJJRGpSOHkIqQ9ySXiYH8II72Ls+QfoHFT9pUZbKKtXc8VjvYBJP6DFUk9p+YhUmWORNJ35kCH0A9yZT3P7u99sc8z7UoczDGuZy6ywSluup40DRUSTaE7X3UmvMjAL/BPDBk+O5mNBpjXmFE1X09Yve/JQBZJxH8CpLlOMlTKzpKJXawd/uzISSdz1ULBq1OGuS4lwsuZI3eJyNNxZ2NjW+2mZwQNztXmcSsp4Zy5nGZy+ZnSUKy6pMuswIYFWJeMDUaNXq8h6YCn8c8R5mVpcvnnDcsc1Rsw5mm4gKoLYf4UBvvvi2x8Y4s+RVY8rE+WfLgLIXXVy2joEqGFHSfStsJvF/AUQSy8/LSSvGkQXeGQFK3VW1WxVR0llvTsbONI8IKs3CcsisDqyqLdg1qjrevngKPw3imUlzMOTzvCY4naNdMp0dahdnUAAlTXkSRe/nj74ayHCc9JKnDZ81lJVGoaJHjUqDuQhYgi+4NHfy3x24vwmY5+CRoJ9GXyywCTll11DUHZQmokMNNE13OF3D0y8Gfz8isY4mgdIxITFzHdRsqyadQFEDbayMA0nnzSZfMS8O4yM0uWjZ3jljilbpBP9JV0Qp/LGg5DTnclGZlV1nhQupHSdagsK9LOMl4LkFXM8aSAIIPscgBTQUFhuWAwJFEEkX5DyrGkcNybz8GiiiYJJJk0RWNgKWjAB23/ACwETJ8eyg4nFlYZYgYsu6KilatmQiNa2tVSyO+4+OLljF/Ffs3GR4Yk8ehM1lnQc2O+tGdVtrHvBm1AgCqxrnBs7zsvDKe8kaOa7Wygn9cBMwYMGAMGDBgIPGyeQ1C91u+1ahq+mm8TsfHQEEEWDsQfPCvLF8uRG2qSJiFjcAsyX2WT+Edg/wBG33IM3cAEkgAbknYAfPFT8Se0jL5bLtNFeaAYx/dEFA4A6WlFqpOpa7k32xWva54hXMaeGQN9+8imQsdEaIqliGf0qmPcADfehiv5fh8cOR5apDOENNmJJJIMo+kkoBHzB9rdGJGoKBQA3rASuC+EA2RE/wBoGR5zTgGIF3kilcEKhOmSwFChdzpB7WcJuJ8UMOUHD0ZVjjUcxURmdtRvXOVobgg6FLDsCa7Jc54pIlZjI7uoCItKsax1Wnprlx9qiTYj377Y5T8RmMh+8RGUBvuyp20km2TtW3Svaxt5YCy5IRQRcxmEDvTtmJ2ikl0k0AmVhtw1CgpbSPMnzR8T8UQIYlycU05jcvqzTWhb1+zptRJ1bnc1YI2wsyWWQl2e9RohdQW/Nibpu24r9dsTf2cmXdDmI5FWTdRV0DuCACxJIq9q8txdhw4pxrPZ9qzE8kne44yVjUL3OgUmn+LyA3OFzcOCJ7yaqPTqBuq3sbLRI3337E+V8g4jlYoGMuXoto97MgySUwIAjRAUUnchgKobjviq8QzP2p3EBLAK0jKRtpjsk6iWKqo9W32FCxgPXIWYOEBjEYFx3Id2NE6QpKiwLutqFkkVY/Zzn2y3EOdIrsrRSRAnQhblsvZ3YKxFjYHzG22Knw7ISIvXImm0IRiWsAmjy+2m2NFv3rGxvFx8KeFsvnJ8nFNqZeQx0gqF6GkosO5bcf4nywGtp4khetcM60bGrLyOAfI6kVlHzvHvw7NFMsoAU1LJsQLAZiRakWARffFdynsaycZJEmYG5PTKY6JButFULII9NOI0fgXMNNM2Xz80ao/LVZS8pAVVahJrDhbYmr/PAWziHg7Jz3zMvGSQBYUA0DY7fHCjM+yLhr9svoI7MjMpG997wpPAuOQ/0eZhls+bvt9JVcV9fPHRON8aij1SZRZDR2QqzCq/CNN2TQF70TgPcvsfj30Z7OodqHN1IKq+g7ev5/DEPM+yzNr/AEOeRmrfm5eK7s2darrrttfl3x3X2h55N5eGykdNlVce97uw17/Dy86x2j9sECkiaCeJhdqUNihZ94L2Xf5b4CGvhDi8QPLzcTeSgNOtgeZVmZQfgMRpOK8cjT73Kc0eagxSdx+6Fs/niyZX2s8PfvKV7e8PX+yThtlfGuSk2TMxn5nT/jWAy6fxMyMq5nhEVv3P2cxNvtu6F9++3wxO4j7W4Jcq+WSNoSY9IMUgQRqNq1OE0WAVFXVjGpwcShl2SWN/7Lq3+B+P64zrwzLAvGswxZAhywXcxhb5tUCNvwk15YCq8R8bo3C4cnl3DhdAICSGQ6KemBGmhILJUsWqgFuxrng7jWXny6JlnLCFEQhkaNgAKUlWANGjv22PpiVmPD+UmUh8vBIpNm40YX69u9YgeBeCRZbLtyl06pJb3J2WR1VRfuqoFBRsN/XAWPBgwYAwY+HBgPuDBgwH589qSrPxR48sRNK5VWQx0ImQUakY6WJ0NqvpAU/HFcz3Bs12l5zEBQDsYq06h94emwOyD49qxYfafxo/teRYgyyIU95VQACPqIaizaru/RRV3hHNBms1G7Sm49BOuhIS4UuEvU5UsDuQB7nwOA9Z/h32Z1UwuHKUSmYGrU1nqRQ2kXXcAbeu448QaDRDHHrZiFeVzKh6hqtSigVXZexOokg9Ix64L4RdptJLTMRaKrhDpvc0fXqAXudz23wx4zyVYxxZdsvICNI0Ar0EKbRrIPbqViST27AAqmZVIdQdIQ6SzBd2aiaWr+Gony2I7co+GHknqYD3gsNaWVe7u5N0Dutg+9QA7Ya/s6NwokTUAerlnUzkAXpUsGPx0E7HyGm00+VbLSqwkUwk9yG0PW9GKlLjUKsDTe4rvgGk3A40gV4xFOzjXpEoaQA0L0kqXtrNaDVk2axG4flYxl2jZG1m9bKBqVBukYthrsiyCBvX7u/tw08DZsmJuSVXkSda6T7hu+wII0itlqyGw0y2X0ZR3RVmjVLddYDobAa43IdQLpaumIIvRgFOdzEMM/MSMsE06lfXHqK1qG9tSgaPiS1bAY0zwnAY+JZUmi7rProrsephemlJII8jtsNhiheN8vHHmklWR9MigAAbKoA6Uvdd7UL+EVe5IxdfCEf/AD2RLgc1EnMh/wC45ZSvbcgEWf8A4wDvJe0qZ+MHJmJPs+po1YE69Sg9RPatQoqBtY3xcuDjrzP9+f8AwjxGHgvKjMrmeV96moqbIALnUx09ixPmcSODXzMz6c//ANuLAUT2nHPmTVl5njy6NGjct9BVn06Wfa2QswBN7Dy88OfZNxufM5I/aW1yI7LqPegTsT+KiDv8sOuN+H3zCyIJFVJChIKEnoKkgHUBR0+m1nHjwj4Y+wpIupWLyM50jSOpmbz/ALVfQYB3LIFUsTQAJJ9ANzj8/eNvaJmc5LUEpigGoKqsAH7GpH/EStHT28qNHG/5vLB0dD2dWU/JhRx+dON8BmybjLuiNFzGfpQDTvpAfSoNldxWxVhXngL77L+JJxGNoM/FFLPGqsHaNLdLHfbchtO/x+pZ+JfBHCcpCZZYGRfdqESM5J2FKtn69hfyxWPY5wZjnXzCA8lI2j1EUCx02B9b7+QHwxoXi7hcE7IuaQtEY5V91iAzGPSbUEq2xIO3Y4Ci8H8C8P4ijvw/OZhCpXUrliUJvurUequ+46TW94XZDwo0HGEybueXIslSRKEbZNd7hhse4Ngneu2LD7HOBzQyZqWZg2sRoCK/6Zby8hRFbDscMM4q/t/L0fKYkVXUYVvfzBAX/fywDL/gAKbXMyX6vFlnPw6hErfrib4GyBiyxBkaS5ZjZAAFSMpAXehYJq+7Ht2wq8PwZpeKzmTnNA8TEli/KDiUhAqkUDytI6e/fD3wo33DD0nzQ/LMSYBzgwYMB5IwY9YMAYMGDAYR44y+vj0gB0H7s6wql1H2cWQ592hZv8JN0cVTLcNXW6prcBZE6AuppGRu5Qm1rdiDsO4FnFr9ocZ/bLW0aqzAa5r5SA5ddZPkaUXp/FdeeFPD+EIrXy0J1FNUDssuyEsCoO3vapGqrpB2rAM5/EkmQy7LMI5zIbPMWOVW6VWtRKyABB6GqA2xUeF+JZjMImmCK5GljbJGNJqgDqFAmt9tR2J3Fw9ofHeaiRwF3ouut1UuH0EMgk3voO9H8QxTcvHE88SgIUZ0blHcEsNPLJJUkivwsBZ2wF2WbNPlLMmXzMB1K8SryZVH7pKig1Hz3sHyF4zrOwAM4MbodbBQWUnpcbN66RtY7nF6yeRUMOTqhIOsCTmSIum6JeuciKaHUGF+Yo4rFRkKH6yzuxYtqApmJAY7G/evudvXAdeFCdXZY2V1DsdASyzCwx0DroAmqsWBQ7Y6SZ8zZGUOipGjgVHSkzEUln9xRd7GySfxWO/Bp4jHYLRJLI4OumiVdg0gjO4kG1FWu6/dxM4/oMLRQ6VhVTqIbnINIJjRZNnWvxLJfU2xOAWQpHLmIolEkojUdS3bny2bame3GqvK6F4v/DeGxRcQ4dJFtqaeJtgdZBkNkg1+E77jbbvihcA5wn+70BpCxW9wo008tgdCRqANSkVopfMi/ZMp9o4VoGhVlcKKNb6q7i+oHVvRN4DXcKuDr97m/wC/H+TFikeG/Hean4vyHKfZ5FlKoEopyyVA1kAsbU33B1bdsXnhI+9zX98P8mLAM8GDCTxb4th4dAZZjv2RB7zt6D/U+WAcyMACTsB3J22+eE+YnyuYolOfpNBljZwPWnAo/Q4rvh/JSZuNc9xJ7jPXDl+0KK3usyf9RiKC6r8iBbbOM7xzNhS0OUVUVtI50gVnFd1jQMa7CiQ2/basA0yOdgXTElRmumMqY/npUgX9LwwxSch48hnmGUzsJglcAoH6o3JsDS9Aq+21gH0N4tGWmKPyXN2LjY92UVYJ82FjfzBv1wE3Gf8AEMoV4/ln7KwlCj1IiGo/Pt+WNBxRuOIBxrImzqIl+IrlkUPQ7H8hgLxhB4Me4p/Ks3mx/wDufDiHiEbu8ayI0iVrQMCy321L3F/HCjwkKOcWqAzk1f8A3BHP6scA/wAGDBgDBgwYAwY+Fh645zZlEUs7KqjuSQAPmTgMc8aZATcZ5WwLPGQWTWpAy+6qLGpyQKB2sAntiteNc1Ck/LiOplAHQQ0UAA2CNpDUrE7fAdidrN7QJXXPzNA0YcgUSR7pypDnfbVpNLW/V8cZ0JhGFQqb3tgTTK3vnULK7VS7jcGjYwFh/wCI0gjgkbRJpcU6spfSO4N3ICxJJ6mBIO1LiuTZ+GXM69CBQy6qCkVdtSn3jZFDYV37HF3yXA8rmmAliy8ag7NGq6iAVTYoblN9I/ecu1UtY8Znh8KTNPBDWXsxo8H/AFCx0i0XcNIekDYKmpqOpcA2yvFFQ28fSkf/AEwZREAdiYyRNGCbAKOoPcDffM+HcTkZ5Uhj1cwvs4MpQ7sxUdK3YBJN+6LusXGfKAN1L980h1BAf6X3VChaqOJTQA02WHcG8P8AgmWybxguqLKxdVJCltAGqRnZxbM1e7JbAkUcAl4cr5fKahp+0yuCpZU0lFAvnabjoNZ0soJYg22EOcWNECzRFHKkhFJEbag33pjsNqckUopaGoEgbWV+IRHmS6q0mmRyRIRdLGUYltGkAtWtRsoUbYRZ2E5hZpnBboYuwHLCn3tADmukUSBprpXewcAyOrM5hhlhy7QIgUhTJEo0Mg2upGoDy9+r3w74VOftWRZ1Uk5hlYg2A4BUU3YrWqiPeux3xT83lJoFV2Qusg1UGfUkQJKWN2jd6Y2dW24IrFpyk8oPDzKuljnIiUINqjraDcmqTSK8u17YDWMv4cy0colSFFkAKhgKIDbmvLfzOPPCT99m/wC+X/Jiw0wp4T/WM3/ex/5MWAbYx/2uZoZriGSyW2gSDmWaP3hUEj4Bb3PmfhjYMYp434SV41ArvrXNTaWoKHVHCqFDUTpAAI8rvvvgNSM0b5lYho0Qor6QRWpiVi2/hCufquKp498GxcRM8jvJrywVUUMdAtQ5OkfiOqtXwGxrHHifsqykHLaMzFnkSO2kPSHNahQHUtWL29Rh5kfBUysxl4jmZVbupWFbOwFkJvsO2AzjLcJ+0cLnty7ZHMSRpIe4jGkizuQEbeh6kDyxf/C/iM5rhcGbfqliPXXe0bRJ9ShJ+Zwq4/4L/Z2VzEmUzk0MbankQ6SXZhViQAOrXXY4UeE/AsUvCEzJlmVmhd2VRDR06tgDGe9fPAbDjP8AxDFp47kG/e5guh+GNrF9yNx8j9cXjhsOiGNRdKijfc7ADc+uKL4nmA49w8HbZz32so4HT6/H6eWAecF8ItDnZM0WTrR00opBbVKZFZm82AOnz2A38sTPDhPMzgPlmT+RiiOHeKkszpPm9LugM6D7uAyvqMERu9wBQ8xgLbgxVJ5C23PzjHbvBKi7/wB0kZJ+tfDHbLyy6TollBrbXBM2/kac2fzwFlwY45QtoXWbahZ06LPn02dPys4+4BdxXILesQwNd65JaFADbfSSfnYrEGOAMSYYIFAC07x0rN2oGga3oEA3iL4y4/C0cuVHXL0BhqEYjunUtK2ymha1uSNtxYRJw9JBEHzdPO/3EOXJfLxmM2S24Mg1LRc11HAU/wBpkyLxaYuuyJGwBcorfdUTagkVt8CausV/J5hJloUAUdirpTGMCyx0igTuAyg11uV6Vqxe03KJ+05nYAlEjazYBKxWE7ghT50bHT6AGpO4UK0oJjN0bpZH2ttqIFFaZeoDSNJLHAXPgXDUnRny7cl5CEWMjpaOjqUNvUYjDAnqoWaBcYj5Li7NKywgo8VBD+ADe3PcBmUUCupUF1VDHqbjSNCVXUGmA0jSHaLLigS9AKWdtPWvUAoBK0Kh5vOxqxgbVJ0AoAwZDI2z9V2UFUAxawAexOAlCB81mFidSjqKfvIY1A3bljcGtV1YAaqGpa68WzjynlMBJAqghh1COMHZtfvoz1YU1ZKgDvhFwriAQMjAsaqmoly4BChSR1s1WQUIRCN8NuGrLAJJGPMPU5IB5skgFNZI1mNNgnQ6lmu6ug+jhGsqEklSNFjqOTd1dtTrGj7NQQ63bYDVexAx34ksccD5QlZIo9TSPVaibMSBt1DkkD03PV0riLleMmQByrF2dlBoyU0oqRyl6WZVpbWww02B3wo46eXGYFYsULPI92ZHN11muhSKs1tdCzgH/Gp3neJkNiyI1LW2uuvR+LlINKht1OgepBaAOGhLluYM3EWL05O66uq6O90w8roVQxXuG5LX9nlIKxjoiAABr8TsykAEbDurXJe+kjDfOOZGXv8A1qBgxr3Q0dWBTKaAOlhtYBJonAbbhRwn+s5z+8j/AMmP/bDfCjhJ/wCZzfb34v8AKTAN8ZN7RMqknFMsHX7sukbuXCKo0s+x2KuBvqvegOxN6xeMj9pWVgbiuUEkesySJE4PulJARuv79mwfKhgJuY8HZWNoCM5JPc0S6DmD+JgNQ0NdgkEeXlhV7WParPlpzlMk4jMYXmSUGYswBCLYKilIJ8/lW9tz3gLJ5ZUMMIQ/aIKPcqWkVWKk+6aJH1xg/i3p4m6rGiBJEAC2QQtAE2e5qz8cBoXA/aBPneH5nLZ1dcoRWQ0Q8qahqtUK2y2uwqxZI2OJfgjw+j5COaTOyLqikvK81QqncKFF2O1gV5nFLh4UOTOWC8xOWY6u1d1Ni2B2AZr73V+WL77PvZ3lG4bFmWRzK0cjN1tpLDUoJQGvIflgNN4MijLxBWLAIoDFtZNDzfzN4pfisD9t8OoWevVY2HS2k369/li48Ay6x5aFUUKojSlGwFgE/qTimeKkI45w5qSm1AdXXYDWSnkNwA3xIwGhA4T8Jb/ms4P44j+cSj/TDnCfh22czQ+EB/NWH/8AOA8cVz6zJLHGcx0GnkgpSpXcqGb3m9VUE+XfHM53MQgMwDwirLUJQKu9INEk0K72fpjnxjieZjlrL5dTCul5ZWYDXZoqgG9gCyxHoKOGuVlkZzzUVAACuli3zs6QL7V9cBJy0+tFbSy6gDpYUwvyI8j8MGOnfBgK/wCJpcvC0Ty5UzO7hFaONXcMN13JB8tiO1HtivTcNmlmSdoWgYbUmXSRkpmIZSSwLEH3iBXp6WrxTkhNAY2BKvYIEbSNuDRGlgVI9cZm3ApsmaGoiukvHkw7b/8Adpj+uAh+IyIeJ1nJy9RqWYoqh9MBBZox1WzNWle5Qjz2T8Rmy80qjWpTSSIibWiV0RUvulibZh2HMNb1g45mVzDo4yOYtSpkcxhDpVStLygulSxYm/gb2GIkXh4HrIVY9QbqkLMFBOwBu9j3YjtgOryj7TG8GiI9xqRmjf8AD0qx903QHcCjtps84AxkBlgjKyGlKAgO7NbD03oJVABarffCsJHIwAedKIUcxWsXsL0E02pgdq2+PdwOIz5RkVnYWNMLSrULRgaLDOp2PvEMtClwBPHzHXK5fSU1MOokDmCuaQpJYDYIACTSEiu2GOUnEkscaAxQg0gYiaKkuyUbqXfUTWo9z5Y5yZGeeGNdOXkRo+WSqglaFkIQ3ctXUjGyznzx64JwmbLofuC6XbhHt9I6uWBTgrqALawVIA3BwHBs8UcCM6BsqyIdaKHBGpXFOjWW94N7zfujDBchGEkR00koRrZtJjVACS1CnKWrsmnVZjWzW9fyfFdLiTlOqMXKEaVSWW7J03RC3sFO+lRtZx8zfHuiVF1FFBJbSWDGq3BNXqLHURXw3FA7ySMxHvLGtoFIssNiVcC7RmNFupemUihqOOicQEiBwK1TqAd3DMnLY1QsWTYUsVUdtgcLeH5yWSEKZEoMOVuqUkSkORI26qVJQKw0lpWPkcTeMTBVIRTpDqAQDEAoWIrrXsJGNuQPeDL64DfRhRwr+tZv+1F/lDDXViupxuGDOZoTSoliFgCaNaSP8RgLGcZN7RIF/a+RZhR58FUbJN1dXsvYdhdedbXw+O8jv/zMe3xP+2M48deJctNncmYHDj7VC7squSBGCCp2+N0PXAaj4hao0P8A38uPzmTH5u8apo4rLe1yDvZrsf8ATbG88b8TZeVUVXa1mheykqqAkisxLFQKCgnf0xhvtFzjScVlJKtbi67UgAHlt0gdsA64CjZpM9rHWVY9yDq5cv07gC+3fGreA1/9IhrZeS23xttRv0N9qxmHghiUnj5TKHj2Ea6m/oswtqd71EagSPj6Yt/gnxpHHw2GNo5QAmlpDo0KXJqzq1fpZrzwGhcIa8vEfWNP/EYpfjGM/tjhrVQDEX09VhtvWh9fewy4RxbOGCHk5aOSPlx6ZGmMesaRR0FNS36EYrHiXOZg8TyvMhjGYRTMscTvIHVbFHpBBFkggG6I2wGq4S5L+vZnbvFlzf1mwhbxnmtRTkLGwXVTxz796AOkCzW2DwnxjMS56Q5hNAkgXRSMoJhY6tySf+r5/D0wHzgHCnyseajleRYjPJpDLqLrKwZREbPcErQ8z2BBJk8IlyuYqC5949kd3A5ZHSKU6dh67giibx3XwaxzCO+YlZE52hUbl6BI6sFLL1NtYuxsAMMZOGmCpIS7UQDGWLjQW69IO+qt9jvpwDHJ5JIo1jQUqigNz+p3J+OPuPuXzCyKGU2D8CDY2IIO4N+RwYDrhB4i4vNl5IzHl45Eaw0jSrGyb3QUqSwoXt+Xnh/j4yg9xeAp3Ec28zHRKig7MDmhVdjSoR/jiNF4TQkgTxOpB1LHqU6dr6zK35lSPhi7nLIe6r+Qx8ECqDpVR8gBeAo0vAOFMFRwlqeyqpY1Y3dIwW+ZxWeJ+D4ZZysGZcqf6OPkztoBAFWbUjbyAAxoOb4hmESUuiRsEflaVaRdYHRql2As7VpHfvjvwrjT5iNHSEdSqxJfpOofgkVWDD6g/DAZ1mPZzy10EpI47s6gMT8CkTAACqu8L8v7OJW0vNmrZTqV4ppQw8veZWrb0A7412TNZoAkQRmhdCc2fgLiq/mRiHzMpsZMvyyf34CKPn1hSv64DOcx4RzLnScyrKBVtBLLIRY2LJGoYEgb1qIHfa8V+X2WZpmKQyxSFASAUnhIQm93kjoMdu7epxuj5LKlQ5SIqezUpX+btjjP4Zyj0GhiN7DbuP8AXbAYivhiYRkRztCSojZZQ0f4gW0uyBTGe1WPjfcysrwdWkghV0HOJZgXjCXFbEsFJXQ2kCxu2k7Csa/lPA+SiYPFl0jZexTUpG1bUfTb64YrwiHtykPYm1DEkdrJ3J3P54DMzwyXUxOZyAuun7k16eVm/U+mGvhyFllm+0AZ0OkZuNFkVXUyAgmgt0QbNnv5YvyZVF91VHyAH+GIvFeKrl1Qt+Ngik7KDRNvIdkXbufOhuSMAvGkDp4e38uWX/GTFB474SmzHFYs2MlMI4imtTyCGCH8K8zqBuyDXYne8afl8wSbeWOv3Uqvh1E2fyGJLBZFIux/Ca/UGxgM/wA54NaZXIgZGZSAAkES3VDpWc19B5YScR8DxtM0k8GaknIUEQ8uOMEAAldV2Lvfz9Kxqn7N2rmS1/b3/mO/649Pw5Gu9RvyLvW/w1VXwwGd5DhE6RiOHLGMdmdlIkK6GTTQRU/ETqBFeWJHAfBzZfLKmsRqn4HDB2PcnUuZVCLJrYUNsXb9gZf/AOjGfmoP+OOc/DFUjlZaAmu7UlfDZGOAqozUisVE0aRr0okeYkkYKPdHKjiJuvLUfmce+F+HZmzS5leYh0mMySu2vQST0xTCQjf10dzi1xx5j/soPQK7f6rjoctKe8oH9lAP/ItgI7cFY981mPoY1/8AGMYVwTLl5C8wkD0UUy5hZCVJBOiMEkaiq9lvYYdrwofjeRz8XIH8q0v6Y6ZbhsUZJSNFJ7kAAn5nufrgFK+JmdSEiZJiVEaSiidRYaioNhAqljdGvIHbDqOM6acgk3dAqN/QWT+uPvIXVr0jVWnVQ1Vd1fer3rHTAeI4goAUUB5DBj0cGA+4MGDAGDBgwBiPlshHGWMaBdRttOwJ9a7XiRgwBgwYMB8IvbC7I+HoIqqMFh2d+phRsUx7AeQFAYYkYhR8EhU2EF+ttf53gJ2DECHg6xm43kXckjWzgk99n1V9KxPwECTiLJrMkTBFs61KsCo89IOoGvKjiWrK6g7MrC/gQfhjlmMiHvUzURRUNQrz7euPuQyCQoI4wQo7AszV9WJNYD43DIj3ij/kX/bHZIgopQB8gBj3gwBgwYMAYMGDAGDBgwBgwYMAYMGDAGDBgwH/2Q=="/>
          <p:cNvSpPr>
            <a:spLocks noChangeAspect="1" noChangeArrowheads="1"/>
          </p:cNvSpPr>
          <p:nvPr/>
        </p:nvSpPr>
        <p:spPr bwMode="auto">
          <a:xfrm>
            <a:off x="63500" y="-1093788"/>
            <a:ext cx="201930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4" name="Picture 12" descr="http://www.nestor.cracow.pl/Wydawnictwo/cerkwa/foto/42_suboti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57718" cy="6286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43428" cy="68580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err="1" smtClean="0">
                <a:solidFill>
                  <a:srgbClr val="FFC000"/>
                </a:solidFill>
              </a:rPr>
              <a:t>Іллінська</a:t>
            </a:r>
            <a:r>
              <a:rPr lang="uk-UA" b="1" dirty="0" smtClean="0">
                <a:solidFill>
                  <a:srgbClr val="FFC000"/>
                </a:solidFill>
              </a:rPr>
              <a:t> церква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— </a:t>
            </a:r>
            <a:r>
              <a:rPr lang="uk-UA" dirty="0" err="1" smtClean="0"/>
              <a:t>церква</a:t>
            </a:r>
            <a:r>
              <a:rPr lang="uk-UA" dirty="0" smtClean="0"/>
              <a:t> в селі </a:t>
            </a:r>
            <a:r>
              <a:rPr lang="uk-UA" dirty="0" err="1" smtClean="0"/>
              <a:t>Суботів</a:t>
            </a:r>
            <a:r>
              <a:rPr lang="uk-UA" dirty="0" smtClean="0"/>
              <a:t> Чигиринського району Черкаської області збудована у 1653 (за іншими даними — у 1656) році за наказом гетьмана Богдана Хмельницького як родова церква-усипальниця. Церква збудована в стилі раннього українського бароко, має оборонні риси (товщина стін — до 2 м, бійниці). Складена з каміння і цегли. У 1869 році поруч із церквою збудована дзвіниця і галерея, яка з'єднувала її з церквою.</a:t>
            </a:r>
            <a:endParaRPr lang="uk-UA" dirty="0"/>
          </a:p>
        </p:txBody>
      </p:sp>
      <p:pic>
        <p:nvPicPr>
          <p:cNvPr id="23554" name="Picture 2" descr="Файл:5-Hryvnia-2004-b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572008"/>
            <a:ext cx="3905224" cy="188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upload.wikimedia.org/wikipedia/commons/thumb/2/21/Subotiv_cherch_of_Bohdan_Khmelnytsky.jpg/190px-Subotiv_cherch_of_Bohdan_Khmelnytsky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857232"/>
            <a:ext cx="3143272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2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Почаївська лавра</a:t>
            </a:r>
            <a:endParaRPr lang="uk-UA" dirty="0"/>
          </a:p>
        </p:txBody>
      </p:sp>
      <p:pic>
        <p:nvPicPr>
          <p:cNvPr id="24578" name="Picture 2" descr="http://perlyna.km.ua/images/photos/plavr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4942" cy="685800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Свято-Успенська Почаївська лавра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 smtClean="0"/>
              <a:t>— православний чоловічий монастир у Почаєві (Тернопільська область) зі статусом лаври. Найбільша православна святиня Волині й друга, після Києво-Печерської лаври, в Україні. За легендою, монастир заснували ченці Києво-Печерського монастиря, які втекли від нападу татар в 1240 році. Вперше згадується в документах в 1527 році. </a:t>
            </a:r>
            <a:endParaRPr lang="uk-UA" dirty="0"/>
          </a:p>
        </p:txBody>
      </p:sp>
      <p:pic>
        <p:nvPicPr>
          <p:cNvPr id="25602" name="Picture 2" descr="Файл:PochaivMonast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2"/>
            <a:ext cx="3929090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4" name="AutoShape 4" descr="data:image/jpeg;base64,/9j/4AAQSkZJRgABAQAAAQABAAD/2wCEAAkGBhQSEBQUExQVFRUWGBcYFhgYGBgXFxgXFhYWGhcYFBUcHCYgFxwjGRgYHy8gIycpLCwsGh4xNTAqNSYrLCkBCQoKDgwOGg8PGiwkHyQpLCwpLCwpLCwsLCksLSksKSwsLCwsLCwsLCwsLCwsLCwsLCwsLCwsKSwsLCwsLCwsKf/AABEIAMIBAwMBIgACEQEDEQH/xAAbAAABBQEBAAAAAAAAAAAAAAADAAECBAUGB//EAEUQAAIBAwIEAwYCBwQJBAMAAAECEQADIQQSBTFBURMiYQYycYGRoUKxFCNSwdHh8GKCkvEHFRYkM0NysrNTc4PSNbTC/8QAGQEAAwEBAQAAAAAAAAAAAAAAAAECAwQF/8QAMBEAAgIBAwEGAwgDAAAAAAAAAAECEQMSITFBEyIyUXGBscHwBBRCUmGRodEjM+H/2gAMAwEAAhEDEQA/AFFLbU4qUV7J54LbUgtTinC0BRCKbbVhUFIW5pWFFcLUttGNg1HZRYUQAqYWnC1IW6BjC3NRewRRNhqQJpAVdtOFqz4YPpTeBTsKAip7an4VIrSAEy1DbRitNtpgC20oosUxWmKgcVHbRStNtoECimiixS20wBxTbaIVqO2kBApUStEpqYAytQK0aKiVpgCK1GKMVqJFAA9tKpxT0AXNlPsq5+jEUxt1jqLoq7KQWjEVGKqxEVFFVhURTik1YDmDSFqaVSDUuBkHsRUNtGNR200xEAakHpbaW2mBIXafxahFPFKgJ7xTEio7aW2igslFMUpopRRQETbpvDqdSXNNutwINbG31+8UMrW3xLR27WnVtwZy3JZJAZRE/DaMevpWODORkd6ww5lO0jXJBxoFtpitFiltrpMAO2mijm1USlFgBIpoohFNtoAHtpttEimIoAHFNtokVEigCPhUqlFPQBrH41GKn4ZpjjpXOajFKgbdGDelVm4paDhN0sTAAk5xzj4j61Lmo8jqyXh0msEVaQ/H99SAqtYtJR2U+ytDw5pyg5RRrDQZ22ltrQOkqA03pTU0GllHbS21fNgdRQ7ttRkdM09YtLK8QreQciVO4gmA3JYj3ljnQxmgcQ1oDlOwC8upST+Zq1w1g9pSDmIPy9OneuXBmuUrZ0ZcemKojFKKurp5+NRGnrr1o59LKsUoqwdPTGwaepCpkv0QbJJWZ7z0mIFNoVHipPLcs/UU4AgLmSSSYMAADrymTy9K6L2d9nEup4jGRPlHw6muOWdRTV2zeOO2nwZvGyu1mPul7PQgeUNuz0zPx+dYFhgR5SCASMGevevRNVwBV014M7GVLdlBVMEKPhNeW29eyMcSOo/geh9f8q5MOd4pd5HRkgprY0YpRRiyMSUJK4iRBiBg+tMVr1ozUkmjglGnQGnmplaYrVWIhFMyCi27UsBBaSBA5mTEClftwzDaUhiNpyQATH2rPX39P6WVp7tlcW6ZkolRIrSyQRWolaMRUYqrFQPbTUXbT0tQUXw9RvapVUliAB1NPFZXtFeHheHnc+Adu4LHm3EegE/euXJJRi2alg8SLT4a7gAfNMeYdIPPvjmOXeuc4Tqrlu8zNauOmT5AfKWuHmOvXHYg1jksR75A3HaMBJ7HOJ794kYmtf2Y4kVEm4Qu6Db2koqk4NuDI8zROZ68hPlrN2s05Pg0qjtQtPFNup5r1zImaYVGmoBsJuPep+IY51XilRQWF8U01w9O/wDWagKpcT4j4QU9TMfKP41nm2gy8e8kU9YP1hyOfPHTH7qnwC6cp2z+X8aztRqvcJa5nJhFuRPeGJmfSocC1xOqCZ91iRHIRgnGM/euDC2po7MiTizrLl3apyJIIWfgZms7hF0qXQsW6iYPcED6U2r0zMd2IAaPmRHIdqraS0Uv2yYgh1kd+cGqjO81kygljo3fGp/GqMUO+wVSZAgczynpPzr0XSVnEt2XeIWwunts3VyT32ssKfgGANa+ivaizYKoiACXLblYhTmds9QMVwXGfaC9cFvxL6NidgAgfQT963/ZX2oNvBG5ICgY3wBIIxkAEwM47V4GPOsk22ek8bitjqGbUvYI324IZTuUgzJWIXER1rzjWWzbYWyMMYn4FeXzI5V63pdfbu2ibZBxy6j4j9/KuS4jrVt3LS5m5cZFhFYA7hlpgj3gMV16UY2zm0vi2yrtK7oyWn4dB6D6VdijcbsgXbJxJQT9B3oMV3/Z9o0c2XkjTVPbVbiFzahkSDg5jB/PHQZraU1FNmSVlrTaVrhO0pAEkt26lRPmIGY9KbXaZg1t5UpcTdO3axYQCSvQkyTXN+z/AB06Ytut+IyhlBd9u1WndtAwcT35ntXY8duhbenkBRswA6sJJ5Bpls9q86GWM8im+Tp/A0ZW2mK1K0+6YBqWyvSjNSVo5qAlajto4tk8qRsmnqQUwG2lVn9F9RSpakPSwrMAJPIVja3jDGPCtG4Dgk4GZXHfuR2mj8f0l65aKWWRZ97d1EHlgxmD/WebF68gHhXLl5ADLLKoHJyBjlk5EDNcGfLKLpLY0SsxdeYvNb372ZmU+SQGDjI5EeYTIJ5EZpf62bbaAbdsAjaSrLuMsFBHmPKDkyB8Kl4IMKdyfs5Bklt24NE9eYGQKs8M4A1yTb3W7kAqGBCvsjeN855riRn0rhg9XdiacLc7vhmuS7bUq27yrzjfkfjHQ1dBrzTgTn/WChbJQwDtZmSGFvzGTkySYB9M869MFerinqW5k1QqaKnT7a1skHFKKJtpAUWFEQtU9fZ3FJ2xIkmMAkZEjn861rGjLK7TAUEzHXoJjE9+lZus07NcQKu4g4P7OTyHfHoKxnkTtGsYU0zN9pD4TWdmA20NuUZBJ84O0QPyM1RsasWrnK3D7QColyQQY59pwAeZ5Vo6m8zkBoJAA5HHXyndgGeWRXJ8e4e5uhrbeZgFK8oC85aZzIxXGmdDRq8S9rDIABECCCyk/QAxzPryqeg1V66qMq/jkSRnJEADnWZwb2KvXW5YGSFlmj5DHxruNH7OX02xa8q8geUcozWTVcci1ze1Dfpw7GqnEdeGRkiZBBzyEf11o2p4SbJhglsuWbYImWJYnaDgEzkwKrnVnwzbFtDMyxEtn54x8a3Wed94yWK2cvx22osiEA/V9EAghunzmt7gGmB0lra9tefR595hmEMH58qjxi8Xs2l22xsUoRtHLETjOBznmau8L9rG0ttLRt2XQLMEFT5iTz5dZwKmeSOTZI3jFw3Lmltsj7kuMG/so5k9SZK86DqtU6XrDXBcbw7viHfAO1iuE5ARtnP7q6zgHtppdQwUgWrvIK8EH0V+R+Bisn23sKl4BZnbnM5LQKSVIUne5i8e1pvNZNpigQeYkKScDABkc5z6Cqw1DDG8/M0/s7w+14Qa7JAt7zkLljLEkg4ycAE8uk12Hs9wTS6i2XVSQDE7jEgAx7qnkR0+dLv+Zk4Wzk9NqF3je2MzkkcusdJrJ41qWVIB3mTESAwnBjMYAPPn3Ax6D7Q6Kxp1A8GQx2/jZiSJIVQwiARmevLFeacUslCQpa0DkK+8uFOCbi5G38fInJiYisMifUNNbGPZ1EpLoskTbHPaAOstOYwas2dWr3kS35MbQRHMTiN3UyfnFB1est71fZ5VWNsjc21Tkh1MAyTEdY7Grdnj7acMtgsoaLil0XxDI9Ad2SQHWJ7dKxUVywOs4Pc2s6REBIHMx5h/CtMwelc9wzXs+qm6zhhbht6qsjDAswMfPuYrobF5XnaSY9CPoYzXp4Zpw2FRDw6kLdFNQa8o5kfUVtqYUiO2lQbnElBgbT67wKVGsNhXYYMoYBiCMESDHOPTnXMpxa1ZVtMiMygld7t5ZbHx2gwMelUOM6+wXDWkb9XzcHBA8sKvNsgeYieVWOCaq3ctmWIvKRdYsu5nCAuwEwTI+WRFck87lKo1f7kKJh27D3WLeFt6HaJVNqyAAMztBy0knbJmrPD+Lmw52sNzAIyMSQpDEDr5TEnIHWqGmbxN5LstsElT7zE7YBjcOcKJmMjlVe9qwpJU4MFQGEe7BLR+I/KJrkTp2uSyeo1W+4ofeXltxG4llkAAkEmPKeQxzzXq2kQBFAPQHPPIn5V5HaY3WUIoJd12ZYuCJVVkR37du1eiaDg9rQm5cYm69z3TH6wgLLKT1yBn4V2YJaLbBx2N1WEkSJHMdp71OuL4Zq0XVgswCbSZJ2e6QACuS8SIntMiCK7YCunHl1qyHEjUgtM2BWP/ALRp+mCxMk7l2xyYZknoIB+xrZW+BcGvd4e1xG23GUAGVBhWjJkTmKq6JfdiCQhjd7vJvMQcE9QM/A1W1Htf4asiJuBxuCszcjOwA8o61lcK9qEKkOIZFI2OCAwHJmxOOoJj0M45HiXeyLrsbqdVF9C/x+94d1AAAC6gk5IU81MgZ9ayuKMviWAFgBWz1OQRPwmPlQP0wXb1y54m8iBjkBGfiSRz9BVk/lWEk4PSyHn/AEN/2N1zWL9x7pAti2zDkMSkfHJ5f0T8W9rbeoT9QW3WyoKkCVUztIU9zifgKwApay4xG5ZMieuACQTnacA8hyrJta21oy7lnNwnkqCBDIRufecDaMbfWam7369EbQdo0+K+0qaa5tCG/fODnAachYBJjkeQHL4XeFcQF9TuteC8ExO5WA5wYEECTHaeeY5fTOBelFLO6AyWAAU5/ZJz15mtwai4BuVUkZgG6zmOgQqgPXlnnijQpR1LkrU06FxbXJauBFXfcKyZwiLBg3O89v5TjjjDv/x7K7ZADW5wOpLMTA9Kr607bjh8klQcvJG0c/MJxGKovfALKTgyO8CIzny/5ZrmbVqhSm06N27w/YpdiTbAkECSR6DvUdL7c/pBVLgcBYVWY7mCgyob09c86zuJe0LIbVop+Bf7MgiZbJB5zMdRVfTujPv2sCA3UQcggYQV0Re1t+g3vwjr9PxEWQtphJa3tAONyiJI7ZH2NbvDvbx7KFFtIRMyWbsB0+FcQN164lzooVRJ6DoTHx+tXWb9YqSM9uX1+P50ObXuYZFJPunQcW9srt+JVFhtwiSZgCMk4wOVcTxcQ4KiMQObSScAKRIyoyDWzrUFpCzfKJ+5x1iuZ1Tm8CBBM4ORKiTgdMnn8axyT3pkLV1Ata8MeI8FgsbZUFZb3irAz15d803DeIeYMRcISCoXdtVlySD6T8qrbHtspJC4w0dlOBPXaR0nl1q/w7Q+J5ULG0EZnNuTtMqJc/hzGR3j4pFclniHFna4bniXDMecs24hie+c+bnWnp9W56ttI6kzM/1zrnUsE3Ft29zFjC/iJnkvx9CevzrteF+wOrUM11GVYn3lUiJndu5CPpVQUr2JlFtFItQWrptL7CXLg3KNw6EXljBjBBg5HSian2Da2u+5sVRG4tcMCTA90H0+ZrfSyOxkcnFKuws/6PyyhgbRDAEHxLmQRIPu9qVFB2MjkRoxea7fsIETDsGAl483lBU7PdJxnzA1i3uEah5c7tiqrtcYsAwVQJBJJLbRJ7R8K7G/rNSSwtIltEwpYSGE7QW/ZAg8sgfIVha8avU2glz3Nw3sNoUnbu7TAECeUkDJpSSfmaGbo7l2/cFq2yFR5SYhQkDc5UQGgE9Tz9aEeGPvzuzvKllG1veDFVEwJYH0J+EA0F5tP4TK/hsSSWBIO1iARA6QB8wPSrujv+NdL3dRduKVukwWtruYSqhzhZYAnA90TNZR02ty1RrWuGafTaa3qGQm7ts3PDLAS2AzKucHdPWIBEUccf8AG33fEC+8LdvbLKm0zLGOcbiQTHKs32i4lcuW0tsqfqlQhgCsBlC7WJB35KnEdflicMuKxuFrqKVSQHBIYqRCevIYMg/KtZyt0uBGtpL5F1bY2Fj5V8RTtlmiQy7WAkiP6Nd9wfVb7QhdgXyATu90AYPP65rzK9q7buXuHdJaAo2Dp1Ijlnlj48u99lFuCyk+GbbLu3DcrljHvLG04gSDmJ61eB70DNjW6jaslgokSTyiR3wKzOOXrN8WPBYboPisoBncIgEAE4mZ7xmr+qYnA5yBJnEspx8qvcN4IwFpvfDA4LQRtJEFp7DnW05UXBWcx7PX1saxTdD7VDA4czuSBMDln1rmeOWC+te6MJuUjcrEQOYgjI5c4616NrOGMbqbfD3FV8gMn3YBPm7/AExXM8QtlWIJghiD9PjWWo0ojpL2lus+0i1uUbVCKwmDMkbIPLpWrpuF20V3bxWUMYC2wTGDzJgZMAdozQPZdSzmLttSbRADBiTAUkADmM+lb9kqbJFzUhV3GYQfsqecz05VL3e4qQLR8EttuOzU8pEWkHTrVPj3CkP6Qi23PhGZLLs88kmIkcuhrc0vhgNGrO0DEC3kAf8AUZ/lWbxnW6S4breJdS6S3kI2iNpIDoVmIAzGJqJVW47owbO1mTYgRSltTJkFzjyEc52nE4kia0dZwpFhQ67tx6g8iNuFmCc8+3WuW1XFNty4BsAHIk72IUFFG44wkkRt64rcGqRjZZhs27Q8CJCnBEgEzn71WOV0Zg/brSIrtFm1uYDzAtvPkX1gAY58x3rgtLqyHLsocEqII3GeYMf3Y+BNer+0b6YB9wZrotoxmANsIAPcMn3TFeXagWi0BWgtLZG4qIBAMYM7ufz9MslagZ2Oi06arUWwtu1C2N5wiifAtypCQPKwaPjnM11dzRBmVLiWgFvWAuxVXBYbsgZmYjlWZw7h2ksNa8NXtg2paWIJ32EYFioI3FiZImtXVcWTwf1e4+E9tpbaVJkNEgb/AMQ5/fFbRXmVbo6LhfDraJqoRf8Aj3TEL+ypgdq4jQ8RS3f8W490QZY7VYG4NoBLYCAEqCCJGOW4V1Xst7Spc0169dItzdLt12htqqMTJ8sdc9K8/wBT7S+Pqd7QQrQG2qSBvWCykgGDnPfsBUzaVUB3vtx7PvqtGEe4qtKy0MAJPnIWei9846dfCOIKlu9cS025EPlPUiAvmOBJyYEgbjE869/47fddC7E70KDyjBhliAymSAxUiJJAjMzXgt29FxXFxlZX3Bo8ytzY785ggnlPWYxGWr3IkAbcSC+1FI2hWkEYU7gOa45EH4Vr8PuXQrFVsKVVg+0S7rdMEGWlzLTAkAgHEVirrAuoQ3E8QbvEuBpG9XmQY90Qx5cpkRiq9m47FiBttiYHvQJJC7jzievOPSs6aVolG/oNAXvBVQbrilkN7yqwtkjy3I8k7SN4IAgyRBNe3JxSwum8JtUjOUIG+7aNzzAwrEEBiJiTzjJ614pxnU6lGJvytxl2sCYBWCNvM427BAwBjEVhazUFwNmQOQAkyQJEdTNXFuOyRV1weu3P9JtnRr4CobrIWkyAJ3sSBBbdAMc+daPCvby1xLdp0R7d0gMoLLnawJzjMD5ie1ePL7Pau5ZF5NLcdTJLIu4AKJMwcHrBrpvY72L11h7mpvTZW1buhfOss7DYFG1iYz1IyBFXHU92Ccj2XhNo+BbGcKFzzO0bZPxiaVUOGcTdbSrcR9wmY2gHJggFu1KtS7PM7nEdYVJ8EJBwJDM2RiM+vY4Fc3rOI3LznxmK7QYEgAMFlZWDjcMgZImuh4Xx5rGptPqL+5BvDhEDLMMFSIxJI83T4Cape1XHNF4FxbGmcXrjud93aSFdg28Zw3lgAjy7mySawyW+vs/+GXSzkuKuoZAn6zyjG2PNPLaB5l27QM9TRbV57iG4VbYW2ttUhBu3ELuGMlDiMx1im06A2yRlwszBIG4xAgTMmc9j87B1v6lSzkLuAVRMqw2hrhEbciRHPrEZELfahoLxPTslq2dwAYAnPnYyuBEA7ecntWXaW2WG4NHUdzPPd8e46UbWa533Aw0spO1RtO0FVIMTmW7Y+VCucRLlYVFVYAjMkDqDMzPwq2DLAKbl8hAJEgkiAIJyfdkfHHP12/Z72iNl/DTc1kFtqmAApM5aOYn05jFc6+lSWBuEAzEgkxI5x1APT17QQ8O1GxpJ8oIJU8iJxOJPKknW6A9KHE1vAt4YYHbh/d55iRBEAZ9DW1puJXrGjWLahRbL2zG6A2+McmyevWK894nxYHau1hBG7zAgjORA9R1/kfWe0N39HtrvZk2+XAWFg7huiWgnnJ6dqvtbe5omktjtdHr38QOUTcVhSEAk+YA7RHYfSub4+7KrOYLB8yMZ546VY0lnYVOWDJOFwWO8g7gATzHXtzrF9po2pJYM92CIAxtyd3eSMGr2TstvYt8Kvrb1Nhnto6bWBlZgkAbveHIweYrZ9rOIxok/Ry83D5wqjJODJBP4o5d/WuK1N7Yi4iOeB26xV3QfpF3wRbLEBpJVgdisRPIyowTBiOnrk5antwZ3exd9jtVfTx2e07WvDIh1O0sdsFSRMhT0PUelH4vr11HELl0GEdh2kBE2g55SRykc/Srt3iepsbmAIEo28lWO5Bh5JJmIEZJzzmsn2a1lo3Lzam4N5B2KwNzdcKsd0chy5nM/GpkvwiKumvAMgA3MVztBkyTAaeeIPMRgTIrds6e5cARHPoIYEkGQNxicYzPLrmsTgWiN3UL5ygkhmUvuIMyWMxkH8Pzzz9Is6baV/wB6UBdo93srA9f7X3PzqEbQ0c/7Y8O1DsbdxV3W9hFxSFBUrkMMSMEbhgFYrgXdQwzBnMZJnmRHKBOZr0v2w1t67dZkbagQwbTlmP6y5tDrtBYw/IAiCZPOuIThT3r2xEa4w2s36tVGwEyXUzmWIGep7VMopsTR1Gk4+LbWRZRPDG0b22lWuXLapcgyQACCfeIWRy5V1H6HbvWLjK6+J4O5grrAdW2sSAemwco/KuG1YVYBe6pUkGVG33sMscyQMhp7VucF4vZs29RuuE+JauKvk/EcjIB++K1g0uRmfb4p4PD71phl9smSR5Gc88rzjsfN1xGVpdBu0ti8FXzXYZpU5ALFLiYiFYEjnyGCcTv8UItsqKX3HIgAGDImSPtQOGax1J32yVDbwJTntCExvgHln0olofUSZ6fwv2p017SsL91APGvKRKxHiu9sFcx5CBHpFclY4Hp/0tQ9u2ltrbbGaQH2tuD4cjIIWecRHpTscTt7duxp3buS+sTDnv8AYVb41xw3vB2IoNtGSWDNMlTIAiMjvUucOrHZw/FeCXbmo2lVy7KCgJUKoWSmACirjA6V1Wu0Fu4tm0y2kZfEQ3EtFTcXyeC9wbE8xIYMIIAY8+dZOu1Di9aJK7shQoYAzj3d3PPQj5RVzTam+xO4hIPLZM4wQd5qVkgLY3eIW1/T2TXW1ZWRHO0HaCV1MRLbp8wjMDaKq6axpNOFOnW6HN22zO2wtsTerqJaFwZwMk88CFqtdevvve6CwUckRcJPLHYmqd0lsG48em38womn2sOSjd9kuONZ0psMBLl4Zcx4jmBtYEY3djiO1WLnETo7r6Vx4qHJLNGbgVjELyzn1rl7duDIZ57yfrRtVqTcO52Zm6szsSYEZ83aks8As67U8d3NIkCBiT0AH7qVcbPx/wATUqf3mHkxWzndbwu5loIQAksQFWeUqCZ5/kTWDdG92AwT8SAB0rodPq7CIF3ruhQSq2mkiOm4SCZwe9ZXFWBvMwDEEgyV2yYHOABznl2+dElW5nt0AaJj5hvIEgwOeORj5mi6rCOCRkEgRu6Rnt3B+/KqmnuktjmZPL8u9Eu6hlnIM4Prz/cfvU9VYDeUJKkzy9DyJE9wetPo9I/OMTEgiZkfbnn49qH+lkqskjaMc85/LHTtWmbLopDmHAXluaAxBUADBJjPIfnQ7QGPrJmDO5ZmRHqfXmSafQqX8veYA6mMD5mB/lWpaW29pyCoZnIlzAUbEgkmSZM9TEVVGj8EqSyuCJwGC4nkSoJz1Aiq6FJC191zJ5bcY6xjEcx60d7hKqo2gmBLEATAyx5Zjt6elWL6BrKXJCEqZy2cEYXYFAyOrHkZFF4UbeWIdmG0Da20AqIPugsf8Q60JXsLgNqPaXUW/Cliu3AMypXcTuVTgYMcx7pJzV7T6E6jdc1LXHA3vbKdwU7LgnzcsyornOPuN6jaFWB5cwBnuSfvW9Zv3TowFulmayEChvwuqypkmMfCquuSrZlarTOlstcLSxhVYZHXmST9QJr3/wD0faSyNBp7tu3bVrlsMzIoBJMBpPxUSOUivJNRw5b1nTWxbFu5bdTcubmYvnI2kwM9esUbhtm9Yt+GupvFByQOwQZ/ZBqO2hFtoZ3Xtj7WWjdFkuEFu+FuBhIYbclh+zlxGZx3kZGhXh412nvpb8mrN9HDGETabgA2YG1gvun9kROZ4/XcMe5c3naSOrFuwj8qrp7P3NkeIqkOjqVEgbPE7nu/51Czp8is9A03tbotNrvAS2gS6VfxQADtuI8EsxBBhwPNkSwIqfsV7eWrdxtNcueUTtZmYxBiEWIC5BwT6Vwlz2VRij3bjuxXJELyZx09AB8qtLoLFqDCiOreY/VpNN/aK4A9d1Pt3pE5XS57IrH7mB968j4kjXNXduhyBdLkAkiF37gIGDE59aL+nKcKrN8FMfXAotsMw37doXHSfN2+aj7VlPNOezGURwruftRV4QOs/lVrxB1xQ3un8M/18657Cxjw9QOVK0ijdjmp/cf3VkWUe2+65dWDzE5P3/dV+3qAeRBFPgltEmf9lR88flSUv1IA/sj95pxeHeaRvTSsAGuUs9oxIVgT2yGX8yKubaDeMKDjmsZ/tLUmNV0QyzpLkOQcAq4n422j7xWfca40wdn0Jopmg3wSIUkH4TTT6CbBLpifeZm+cD6CpXrioMsEHpFZuo05BUFjLSJ3ugmJzzpxwlj5jZe56rcF37bpP0rojg1q7M3NroH/ANcWv2nPwVv4UqrC/bGPBcf/AB/zpVp93iRrl5DarhVi1DovXZkky2MAnHUdahqtHda35bTET0yDg8yBA+taN/SKYW9qbSwSQlhN5DYzu5zgc55VC1d0shmt37/KTeuACOsAT96uWNN22atJcsw+KaVbbiGBC8yIMnaDAIbvI7YqnqEYicZIhZk+vwn99dfrX0Fy2Rbsur+JIUMbg2RynEEEDAEc65Pilra7ABkDGQDzGftyoaoFuavCOEo4F1rtm2u5xtZTdY5POyfKI6dK0tXdsIGctfuvHvEpaWQIG1FB5dqyeB6dWETcLS3lXkBPUzia3f8AVilSCgEiJJk1M8sY2mU0zG4PqNpJS2uYK+TcQNqk+ZpnPWO9V/aK5ecrvDsYIXm0egxj5Cuj0GmCFlEwNscv2Fz9qvJjlNYyz9Egrc5rg3DC9tPES5ImFIgCSeW6BWroOB+CzyR5jIETHYD/ACrQe4B1pai7MFY5Lz77QDgVnLLKRQK/w+27AvbVyMAsJj5GjLb24AAHpCj7VTbTu3O6/wDdAUR9J+9FXSKBkFvVmJP3xWbf6iLK3SCI6Z5U1yTMn6GPyNRRukD5mkxPQA/P+VTYCFhew+efuaJA/ofuoG9vSiKCef8AXxosArMSBJiAR07k/voK20mYk9zJ+55UxYDB/jUGf+v5UrBh3vj+u1Ss60G1fAIJAtmMftx//VVVHapbTTToLKz3bhOAoGZJJJ/wjnVe7oy/vu3wXyj95rQNIDt/Gi/IVWUdLw5V5Lnuc/nVlk7jl8qIR8Kcg9B/Cld8ioEUJ9BSUCec0X+VRb60DovcKs7ncLtnwrkz2CyY9YBI+FZ4IPXFavsw3+9IMQy3V7+9ZcVz+quAjb77fsyR9YrWu6vf5APf4jaXmw/M/QVWucetA4LH4Cq78D3DHl+vLI6xQ14CQQQ8fLM00odWS7L/AAi0ddqbVlLbkl8HcEiASWmDEAE16GP9Fuxtym8DM4uIZ+IiuF4Wj6e4ty2xV1Mg/KDz9JHzr0vgXH31Frd4oDjDrDYOY6EQQJ511/Z5x8KBK+TJvf6NmZiSb8kz0/hT10/6Vc/9Uff+FKuselHiGn0E/iHwERVnScIUKAQCR6/kIFbPipglMHlG0jHPI+PWpsbY5hlB6kGPkR19Of2rjkpN7SQ0kilbsgD4dJ/dVjVWgH5dFjl+wtFAtQDuieRznvGM1K9aV/8AmAYAwV6KAOYOcVn2Mmuf5KMPhY2m8CYi6xkx+JVNTu8btLOdx9BP8qvW/Ze3uY7t24gndBgxH350cez4HLb8YzRLBJu6EzPOuPlZEJNxQxkgcndM/wCGi2b7n3gPgCa0LvDCQonksdgfMzZ/xUNeFvGAv1/ORUTxTvZC3KxMCTFCfULGYHxIFT1PDNQTggDssT9Sapr7LMSS6sfSV/dUdlLqn+wWEbjVoYBk9lE/eof6yuHlZbn1P8qPa4Pt5WsjkYk1Ya2/VWj4H+FS1XQLA6YufegDsJ/M1YXaKFJ5QfnNQLd/vUMLBcS4hsXygEnr0HqfvWbZ9pB4m1iI7yD1EzHI/P8AlZ1nC1ukSWgdAYmlY4LaXkvLvnvn45NUtFb8js0PEmCMj7VID+ooYgch/XWmM/1ioEFUH+sfWouP6moE96QOf6z8aQrJhD60RSYqKkc6J8OvpTGQD+kfOfrRY51DfnE/1+6pboHSgYC7I7t8BH50wBgR+76+uaNBpY7/AHp2BLhDmzfS6SzlDMSADIIj7zVKzo0Vy2NxjvzWenLr96sXAO4oM/GKrXKqHZNiOsn6ihPcM4/jSa6AeYpnvdh9sVJLZC4xnAM9/wCjXVew/tjb0K3VvLcbxGUgpBiAQZkiuRJduvX+sVIN0M/51cJODtCR7Int5YIB8O5n0T/7UqxfZrgtt9JZYzJX07n0pV6ak2itT8jhWtkQCikkjG5h5obADZHLnSXTBVIhyCf2lIkNAJIHMycVWsqW2ExuLQT8RifqR6ACk2o3pzOCo6xtBG2R1OJn+ArK41wItIsTJuANzDLHqAMkY5dOtNYYKcOkHmrSJjLTiDBwM9JHWoXNUwFxQ0MoaTgkyDgnuJGeeD0AFFta0gBDmQAk+7AAkN3BJgdZ64NDUbArjRlbzOrIZCiDGNsnd5sESwXrzPpVltOxKEeQnGGgSMkgA9u2JpmZNssi5a4CSvuqsQF78hIHP4xQ22b0TZAk7hJ8w2hVjJjBnmelEor2GWLRuxBW4rR5TLc+cPJIOJzjNK1rnUgO7ZBIjbgdGkgzmcdYOe6S5bA3Qw/EdpMg5aGkxkcu/YVLRJuRQLjA7QSsKwAUbYAJEiQTiaVPlMQz8TcNCsGBiCQBg9T29fhVheKMVlWUkCSCpE55rnI9DBoTuSQouW8q5/DsCFlkNGMgOPkalZ07bsW7TGeQ3ghST7wMCNp9QadTXUCVjjhJyqqOrEmPQACSTzwKK/GSsSikGSCrSCO4xz9KpKhZA2xWAJCkOtuSW8wPIdMY6UK+QqkeFcGUO5jKruuKjLIAEkZil/k4sDYscU3D3IJ5AsoLf9AMTQ7vHLamGBBHQxP0msDXWi3mKam1JOFthwoWAJypiOXzo1zhdlir3HdioIduQYoyqsrBOd2c/Srufmgs3/0u2UDlW2EwG24n4jp60l1Wnb9n/D/LFZGntbW3LfTf+InxBMgGMrG2OnKKm2mTcTvUqF3xgK0swCbi39kif6EOcnwhmp/u+PczMYIkjmOXpTLY0/7SR8Rz6dap2rWo67Li9U3WyvqAoPl+UVAcMbxNgIGN/Unbujtz549KTk+kf4A0f0Cweq/4v50hwe33z8azA12IOn8hhtuw9OUsMhvXv06UDU8PcsCgIVydsxz27oM9qUpR/J9fsBtDgKev1/jSfgS92+o/hWIuqFosuwOcq5Ynn+LZERBkTnkaV+YVrbXApmQWJKkRIJHoQZ9aTeP8u4WbJ4AP2iPpTD2dnk/2rLtah0gu93J8qAkExBJJbkMgSJmfnVh+IbizJcuKVz4bMWgCASrdR1g9/oLsmvD7AH/2eb9r44/nUf8AZsz7475qra4reLBQxJOBy+pnlVkcYgR4zbsQ2xSkY6RuznMdZjFKPYy6V9eoCPs20e+p+v50MezL91j1J/hQ7/Gb6tBcdOikEGCCCByiiafjd0rua4ipMbiuSRzCqASTHyHUinpwt1TEL/Z2502ff+FQf2Zud19cn+FHv8ZueZrTo6AAkFSrgdSV6j1FUh7VXc4X6H+NEo4Y8gF/2au/2Z+OPTpQ73s7cAJIUwCcHsK0bHFX/wCa1u3IkAhmaekqD5cd6q6jjt5I3JbIIwQSVPwM03jxJWB2fsxxO2ujshriKwXIJEjJpUf2R4Pau6O07DLbpiIw7Dt6Uq6lHbYizzHTe8v/ALo/Kqie7c/u/wDcaVKuTovf5j8ix/zr/wD8v5GpXx5rf/Qn/kuUqVKfD9X8UUWr4/3e5/75HylcfYUBfeT/AKf/AKUqVXPxe3zAlaH/ABv732YgfbFPbYi2hHOVHyN7lSpUL+/iA2oUeI4j8Nz/ALrtQ4pdIXSgEgebAOKVKiPif15AZPsy536ZZO1rt1WHRlNu3IYdR6Gug40u22UXyoHtAKMKB4btAUYHmAPxAp6VaS/1v66CQbiF9goYMQ26JBIMYxPbJrR1B/W2/hc+3hkfelSq48v2KLb6ZDYY7VmGzAnl3rC19hfFC7Rt2JiBHvXOlKlRNbAyveUeI+P/AFfyamHuj/pX/wDYFKlXL1l7/IEK5eYXoDECU5Ej8CUfTapyqsWYsPGgkkkRaMQelKlVYnu/Uo2+EXSyruJb4mevrRPaG0q6e5tAWQJgAT5usU1Kur8ImI6dWUFlVj4YyQCefrWUlhReQBQAWzAGcEZ+VKlWORLUvYjqE1FsL+nAAAAGAMR+qPLtXOWlwp9P30qVc+bher+IGg9sFbWB0/8AK1P7SWwLqKAAoVoAED3n6fKlSq34H6IOpV4Z/wAX/EPltptAgLmQD5k/OlSrOPEfX+hgtax3MZzvP/caNpc6d/R1j/C/8B9KVKoj4pe4M9Y9hv8A8fZ/v/8AlempUq9WHhXoZH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06" name="AutoShape 6" descr="data:image/jpeg;base64,/9j/4AAQSkZJRgABAQAAAQABAAD/2wCEAAkGBhQSEBQUExQVFRUWGBcYFhgYGBgXFxgXFhYWGhcYFBUcHCYgFxwjGRgYHy8gIycpLCwsGh4xNTAqNSYrLCkBCQoKDgwOGg8PGiwkHyQpLCwpLCwpLCwsLCksLSksKSwsLCwsLCwsLCwsLCwsLCwsLCwsLCwsKSwsLCwsLCwsKf/AABEIAMIBAwMBIgACEQEDEQH/xAAbAAABBQEBAAAAAAAAAAAAAAADAAECBAUGB//EAEUQAAIBAwIEAwYCBwQJBAMAAAECEQADIQQSBTFBURMiYQYycYGRoUKxFCNSwdHh8GKCkvEHFRYkM0NysrNTc4PSNbTC/8QAGQEAAwEBAQAAAAAAAAAAAAAAAAECAwQF/8QAMBEAAgIBAwEGAwgDAAAAAAAAAAECEQMSITFBEyIyUXGBscHwBBRCUmGRodEjM+H/2gAMAwEAAhEDEQA/AFFLbU4qUV7J54LbUgtTinC0BRCKbbVhUFIW5pWFFcLUttGNg1HZRYUQAqYWnC1IW6BjC3NRewRRNhqQJpAVdtOFqz4YPpTeBTsKAip7an4VIrSAEy1DbRitNtpgC20oosUxWmKgcVHbRStNtoECimiixS20wBxTbaIVqO2kBApUStEpqYAytQK0aKiVpgCK1GKMVqJFAA9tKpxT0AXNlPsq5+jEUxt1jqLoq7KQWjEVGKqxEVFFVhURTik1YDmDSFqaVSDUuBkHsRUNtGNR200xEAakHpbaW2mBIXafxahFPFKgJ7xTEio7aW2igslFMUpopRRQETbpvDqdSXNNutwINbG31+8UMrW3xLR27WnVtwZy3JZJAZRE/DaMevpWODORkd6ww5lO0jXJBxoFtpitFiltrpMAO2mijm1USlFgBIpoohFNtoAHtpttEimIoAHFNtokVEigCPhUqlFPQBrH41GKn4ZpjjpXOajFKgbdGDelVm4paDhN0sTAAk5xzj4j61Lmo8jqyXh0msEVaQ/H99SAqtYtJR2U+ytDw5pyg5RRrDQZ22ltrQOkqA03pTU0GllHbS21fNgdRQ7ttRkdM09YtLK8QreQciVO4gmA3JYj3ljnQxmgcQ1oDlOwC8upST+Zq1w1g9pSDmIPy9OneuXBmuUrZ0ZcemKojFKKurp5+NRGnrr1o59LKsUoqwdPTGwaepCpkv0QbJJWZ7z0mIFNoVHipPLcs/UU4AgLmSSSYMAADrymTy9K6L2d9nEup4jGRPlHw6muOWdRTV2zeOO2nwZvGyu1mPul7PQgeUNuz0zPx+dYFhgR5SCASMGevevRNVwBV014M7GVLdlBVMEKPhNeW29eyMcSOo/geh9f8q5MOd4pd5HRkgprY0YpRRiyMSUJK4iRBiBg+tMVr1ozUkmjglGnQGnmplaYrVWIhFMyCi27UsBBaSBA5mTEClftwzDaUhiNpyQATH2rPX39P6WVp7tlcW6ZkolRIrSyQRWolaMRUYqrFQPbTUXbT0tQUXw9RvapVUliAB1NPFZXtFeHheHnc+Adu4LHm3EegE/euXJJRi2alg8SLT4a7gAfNMeYdIPPvjmOXeuc4Tqrlu8zNauOmT5AfKWuHmOvXHYg1jksR75A3HaMBJ7HOJ794kYmtf2Y4kVEm4Qu6Db2koqk4NuDI8zROZ68hPlrN2s05Pg0qjtQtPFNup5r1zImaYVGmoBsJuPep+IY51XilRQWF8U01w9O/wDWagKpcT4j4QU9TMfKP41nm2gy8e8kU9YP1hyOfPHTH7qnwC6cp2z+X8aztRqvcJa5nJhFuRPeGJmfSocC1xOqCZ91iRHIRgnGM/euDC2po7MiTizrLl3apyJIIWfgZms7hF0qXQsW6iYPcED6U2r0zMd2IAaPmRHIdqraS0Uv2yYgh1kd+cGqjO81kygljo3fGp/GqMUO+wVSZAgczynpPzr0XSVnEt2XeIWwunts3VyT32ssKfgGANa+ivaizYKoiACXLblYhTmds9QMVwXGfaC9cFvxL6NidgAgfQT963/ZX2oNvBG5ICgY3wBIIxkAEwM47V4GPOsk22ek8bitjqGbUvYI324IZTuUgzJWIXER1rzjWWzbYWyMMYn4FeXzI5V63pdfbu2ibZBxy6j4j9/KuS4jrVt3LS5m5cZFhFYA7hlpgj3gMV16UY2zm0vi2yrtK7oyWn4dB6D6VdijcbsgXbJxJQT9B3oMV3/Z9o0c2XkjTVPbVbiFzahkSDg5jB/PHQZraU1FNmSVlrTaVrhO0pAEkt26lRPmIGY9KbXaZg1t5UpcTdO3axYQCSvQkyTXN+z/AB06Ytut+IyhlBd9u1WndtAwcT35ntXY8duhbenkBRswA6sJJ5Bpls9q86GWM8im+Tp/A0ZW2mK1K0+6YBqWyvSjNSVo5qAlajto4tk8qRsmnqQUwG2lVn9F9RSpakPSwrMAJPIVja3jDGPCtG4Dgk4GZXHfuR2mj8f0l65aKWWRZ97d1EHlgxmD/WebF68gHhXLl5ADLLKoHJyBjlk5EDNcGfLKLpLY0SsxdeYvNb372ZmU+SQGDjI5EeYTIJ5EZpf62bbaAbdsAjaSrLuMsFBHmPKDkyB8Kl4IMKdyfs5Bklt24NE9eYGQKs8M4A1yTb3W7kAqGBCvsjeN855riRn0rhg9XdiacLc7vhmuS7bUq27yrzjfkfjHQ1dBrzTgTn/WChbJQwDtZmSGFvzGTkySYB9M869MFerinqW5k1QqaKnT7a1skHFKKJtpAUWFEQtU9fZ3FJ2xIkmMAkZEjn861rGjLK7TAUEzHXoJjE9+lZus07NcQKu4g4P7OTyHfHoKxnkTtGsYU0zN9pD4TWdmA20NuUZBJ84O0QPyM1RsasWrnK3D7QColyQQY59pwAeZ5Vo6m8zkBoJAA5HHXyndgGeWRXJ8e4e5uhrbeZgFK8oC85aZzIxXGmdDRq8S9rDIABECCCyk/QAxzPryqeg1V66qMq/jkSRnJEADnWZwb2KvXW5YGSFlmj5DHxruNH7OX02xa8q8geUcozWTVcci1ze1Dfpw7GqnEdeGRkiZBBzyEf11o2p4SbJhglsuWbYImWJYnaDgEzkwKrnVnwzbFtDMyxEtn54x8a3Wed94yWK2cvx22osiEA/V9EAghunzmt7gGmB0lra9tefR595hmEMH58qjxi8Xs2l22xsUoRtHLETjOBznmau8L9rG0ttLRt2XQLMEFT5iTz5dZwKmeSOTZI3jFw3Lmltsj7kuMG/so5k9SZK86DqtU6XrDXBcbw7viHfAO1iuE5ARtnP7q6zgHtppdQwUgWrvIK8EH0V+R+Bisn23sKl4BZnbnM5LQKSVIUne5i8e1pvNZNpigQeYkKScDABkc5z6Cqw1DDG8/M0/s7w+14Qa7JAt7zkLljLEkg4ycAE8uk12Hs9wTS6i2XVSQDE7jEgAx7qnkR0+dLv+Zk4Wzk9NqF3je2MzkkcusdJrJ41qWVIB3mTESAwnBjMYAPPn3Ax6D7Q6Kxp1A8GQx2/jZiSJIVQwiARmevLFeacUslCQpa0DkK+8uFOCbi5G38fInJiYisMifUNNbGPZ1EpLoskTbHPaAOstOYwas2dWr3kS35MbQRHMTiN3UyfnFB1est71fZ5VWNsjc21Tkh1MAyTEdY7Grdnj7acMtgsoaLil0XxDI9Ad2SQHWJ7dKxUVywOs4Pc2s6REBIHMx5h/CtMwelc9wzXs+qm6zhhbht6qsjDAswMfPuYrobF5XnaSY9CPoYzXp4Zpw2FRDw6kLdFNQa8o5kfUVtqYUiO2lQbnElBgbT67wKVGsNhXYYMoYBiCMESDHOPTnXMpxa1ZVtMiMygld7t5ZbHx2gwMelUOM6+wXDWkb9XzcHBA8sKvNsgeYieVWOCaq3ctmWIvKRdYsu5nCAuwEwTI+WRFck87lKo1f7kKJh27D3WLeFt6HaJVNqyAAMztBy0knbJmrPD+Lmw52sNzAIyMSQpDEDr5TEnIHWqGmbxN5LstsElT7zE7YBjcOcKJmMjlVe9qwpJU4MFQGEe7BLR+I/KJrkTp2uSyeo1W+4ofeXltxG4llkAAkEmPKeQxzzXq2kQBFAPQHPPIn5V5HaY3WUIoJd12ZYuCJVVkR37du1eiaDg9rQm5cYm69z3TH6wgLLKT1yBn4V2YJaLbBx2N1WEkSJHMdp71OuL4Zq0XVgswCbSZJ2e6QACuS8SIntMiCK7YCunHl1qyHEjUgtM2BWP/ALRp+mCxMk7l2xyYZknoIB+xrZW+BcGvd4e1xG23GUAGVBhWjJkTmKq6JfdiCQhjd7vJvMQcE9QM/A1W1Htf4asiJuBxuCszcjOwA8o61lcK9qEKkOIZFI2OCAwHJmxOOoJj0M45HiXeyLrsbqdVF9C/x+94d1AAAC6gk5IU81MgZ9ayuKMviWAFgBWz1OQRPwmPlQP0wXb1y54m8iBjkBGfiSRz9BVk/lWEk4PSyHn/AEN/2N1zWL9x7pAti2zDkMSkfHJ5f0T8W9rbeoT9QW3WyoKkCVUztIU9zifgKwApay4xG5ZMieuACQTnacA8hyrJta21oy7lnNwnkqCBDIRufecDaMbfWam7369EbQdo0+K+0qaa5tCG/fODnAachYBJjkeQHL4XeFcQF9TuteC8ExO5WA5wYEECTHaeeY5fTOBelFLO6AyWAAU5/ZJz15mtwai4BuVUkZgG6zmOgQqgPXlnnijQpR1LkrU06FxbXJauBFXfcKyZwiLBg3O89v5TjjjDv/x7K7ZADW5wOpLMTA9Kr607bjh8klQcvJG0c/MJxGKovfALKTgyO8CIzny/5ZrmbVqhSm06N27w/YpdiTbAkECSR6DvUdL7c/pBVLgcBYVWY7mCgyob09c86zuJe0LIbVop+Bf7MgiZbJB5zMdRVfTujPv2sCA3UQcggYQV0Re1t+g3vwjr9PxEWQtphJa3tAONyiJI7ZH2NbvDvbx7KFFtIRMyWbsB0+FcQN164lzooVRJ6DoTHx+tXWb9YqSM9uX1+P50ObXuYZFJPunQcW9srt+JVFhtwiSZgCMk4wOVcTxcQ4KiMQObSScAKRIyoyDWzrUFpCzfKJ+5x1iuZ1Tm8CBBM4ORKiTgdMnn8axyT3pkLV1Ata8MeI8FgsbZUFZb3irAz15d803DeIeYMRcISCoXdtVlySD6T8qrbHtspJC4w0dlOBPXaR0nl1q/w7Q+J5ULG0EZnNuTtMqJc/hzGR3j4pFclniHFna4bniXDMecs24hie+c+bnWnp9W56ttI6kzM/1zrnUsE3Ft29zFjC/iJnkvx9CevzrteF+wOrUM11GVYn3lUiJndu5CPpVQUr2JlFtFItQWrptL7CXLg3KNw6EXljBjBBg5HSian2Da2u+5sVRG4tcMCTA90H0+ZrfSyOxkcnFKuws/6PyyhgbRDAEHxLmQRIPu9qVFB2MjkRoxea7fsIETDsGAl483lBU7PdJxnzA1i3uEah5c7tiqrtcYsAwVQJBJJLbRJ7R8K7G/rNSSwtIltEwpYSGE7QW/ZAg8sgfIVha8avU2glz3Nw3sNoUnbu7TAECeUkDJpSSfmaGbo7l2/cFq2yFR5SYhQkDc5UQGgE9Tz9aEeGPvzuzvKllG1veDFVEwJYH0J+EA0F5tP4TK/hsSSWBIO1iARA6QB8wPSrujv+NdL3dRduKVukwWtruYSqhzhZYAnA90TNZR02ty1RrWuGafTaa3qGQm7ts3PDLAS2AzKucHdPWIBEUccf8AG33fEC+8LdvbLKm0zLGOcbiQTHKs32i4lcuW0tsqfqlQhgCsBlC7WJB35KnEdflicMuKxuFrqKVSQHBIYqRCevIYMg/KtZyt0uBGtpL5F1bY2Fj5V8RTtlmiQy7WAkiP6Nd9wfVb7QhdgXyATu90AYPP65rzK9q7buXuHdJaAo2Dp1Ijlnlj48u99lFuCyk+GbbLu3DcrljHvLG04gSDmJ61eB70DNjW6jaslgokSTyiR3wKzOOXrN8WPBYboPisoBncIgEAE4mZ7xmr+qYnA5yBJnEspx8qvcN4IwFpvfDA4LQRtJEFp7DnW05UXBWcx7PX1saxTdD7VDA4czuSBMDln1rmeOWC+te6MJuUjcrEQOYgjI5c4616NrOGMbqbfD3FV8gMn3YBPm7/AExXM8QtlWIJghiD9PjWWo0ojpL2lus+0i1uUbVCKwmDMkbIPLpWrpuF20V3bxWUMYC2wTGDzJgZMAdozQPZdSzmLttSbRADBiTAUkADmM+lb9kqbJFzUhV3GYQfsqecz05VL3e4qQLR8EttuOzU8pEWkHTrVPj3CkP6Qi23PhGZLLs88kmIkcuhrc0vhgNGrO0DEC3kAf8AUZ/lWbxnW6S4breJdS6S3kI2iNpIDoVmIAzGJqJVW47owbO1mTYgRSltTJkFzjyEc52nE4kia0dZwpFhQ67tx6g8iNuFmCc8+3WuW1XFNty4BsAHIk72IUFFG44wkkRt64rcGqRjZZhs27Q8CJCnBEgEzn71WOV0Zg/brSIrtFm1uYDzAtvPkX1gAY58x3rgtLqyHLsocEqII3GeYMf3Y+BNer+0b6YB9wZrotoxmANsIAPcMn3TFeXagWi0BWgtLZG4qIBAMYM7ufz9MslagZ2Oi06arUWwtu1C2N5wiifAtypCQPKwaPjnM11dzRBmVLiWgFvWAuxVXBYbsgZmYjlWZw7h2ksNa8NXtg2paWIJ32EYFioI3FiZImtXVcWTwf1e4+E9tpbaVJkNEgb/AMQ5/fFbRXmVbo6LhfDraJqoRf8Aj3TEL+ypgdq4jQ8RS3f8W490QZY7VYG4NoBLYCAEqCCJGOW4V1Xst7Spc0169dItzdLt12htqqMTJ8sdc9K8/wBT7S+Pqd7QQrQG2qSBvWCykgGDnPfsBUzaVUB3vtx7PvqtGEe4qtKy0MAJPnIWei9846dfCOIKlu9cS025EPlPUiAvmOBJyYEgbjE869/47fddC7E70KDyjBhliAymSAxUiJJAjMzXgt29FxXFxlZX3Bo8ytzY785ggnlPWYxGWr3IkAbcSC+1FI2hWkEYU7gOa45EH4Vr8PuXQrFVsKVVg+0S7rdMEGWlzLTAkAgHEVirrAuoQ3E8QbvEuBpG9XmQY90Qx5cpkRiq9m47FiBttiYHvQJJC7jzievOPSs6aVolG/oNAXvBVQbrilkN7yqwtkjy3I8k7SN4IAgyRBNe3JxSwum8JtUjOUIG+7aNzzAwrEEBiJiTzjJ614pxnU6lGJvytxl2sCYBWCNvM427BAwBjEVhazUFwNmQOQAkyQJEdTNXFuOyRV1weu3P9JtnRr4CobrIWkyAJ3sSBBbdAMc+daPCvby1xLdp0R7d0gMoLLnawJzjMD5ie1ePL7Pau5ZF5NLcdTJLIu4AKJMwcHrBrpvY72L11h7mpvTZW1buhfOss7DYFG1iYz1IyBFXHU92Ccj2XhNo+BbGcKFzzO0bZPxiaVUOGcTdbSrcR9wmY2gHJggFu1KtS7PM7nEdYVJ8EJBwJDM2RiM+vY4Fc3rOI3LznxmK7QYEgAMFlZWDjcMgZImuh4Xx5rGptPqL+5BvDhEDLMMFSIxJI83T4Cape1XHNF4FxbGmcXrjud93aSFdg28Zw3lgAjy7mySawyW+vs/+GXSzkuKuoZAn6zyjG2PNPLaB5l27QM9TRbV57iG4VbYW2ttUhBu3ELuGMlDiMx1im06A2yRlwszBIG4xAgTMmc9j87B1v6lSzkLuAVRMqw2hrhEbciRHPrEZELfahoLxPTslq2dwAYAnPnYyuBEA7ecntWXaW2WG4NHUdzPPd8e46UbWa533Aw0spO1RtO0FVIMTmW7Y+VCucRLlYVFVYAjMkDqDMzPwq2DLAKbl8hAJEgkiAIJyfdkfHHP12/Z72iNl/DTc1kFtqmAApM5aOYn05jFc6+lSWBuEAzEgkxI5x1APT17QQ8O1GxpJ8oIJU8iJxOJPKknW6A9KHE1vAt4YYHbh/d55iRBEAZ9DW1puJXrGjWLahRbL2zG6A2+McmyevWK894nxYHau1hBG7zAgjORA9R1/kfWe0N39HtrvZk2+XAWFg7huiWgnnJ6dqvtbe5omktjtdHr38QOUTcVhSEAk+YA7RHYfSub4+7KrOYLB8yMZ546VY0lnYVOWDJOFwWO8g7gATzHXtzrF9po2pJYM92CIAxtyd3eSMGr2TstvYt8Kvrb1Nhnto6bWBlZgkAbveHIweYrZ9rOIxok/Ry83D5wqjJODJBP4o5d/WuK1N7Yi4iOeB26xV3QfpF3wRbLEBpJVgdisRPIyowTBiOnrk5antwZ3exd9jtVfTx2e07WvDIh1O0sdsFSRMhT0PUelH4vr11HELl0GEdh2kBE2g55SRykc/Srt3iepsbmAIEo28lWO5Bh5JJmIEZJzzmsn2a1lo3Lzam4N5B2KwNzdcKsd0chy5nM/GpkvwiKumvAMgA3MVztBkyTAaeeIPMRgTIrds6e5cARHPoIYEkGQNxicYzPLrmsTgWiN3UL5ygkhmUvuIMyWMxkH8Pzzz9Is6baV/wB6UBdo93srA9f7X3PzqEbQ0c/7Y8O1DsbdxV3W9hFxSFBUrkMMSMEbhgFYrgXdQwzBnMZJnmRHKBOZr0v2w1t67dZkbagQwbTlmP6y5tDrtBYw/IAiCZPOuIThT3r2xEa4w2s36tVGwEyXUzmWIGep7VMopsTR1Gk4+LbWRZRPDG0b22lWuXLapcgyQACCfeIWRy5V1H6HbvWLjK6+J4O5grrAdW2sSAemwco/KuG1YVYBe6pUkGVG33sMscyQMhp7VucF4vZs29RuuE+JauKvk/EcjIB++K1g0uRmfb4p4PD71phl9smSR5Gc88rzjsfN1xGVpdBu0ti8FXzXYZpU5ALFLiYiFYEjnyGCcTv8UItsqKX3HIgAGDImSPtQOGax1J32yVDbwJTntCExvgHln0olofUSZ6fwv2p017SsL91APGvKRKxHiu9sFcx5CBHpFclY4Hp/0tQ9u2ltrbbGaQH2tuD4cjIIWecRHpTscTt7duxp3buS+sTDnv8AYVb41xw3vB2IoNtGSWDNMlTIAiMjvUucOrHZw/FeCXbmo2lVy7KCgJUKoWSmACirjA6V1Wu0Fu4tm0y2kZfEQ3EtFTcXyeC9wbE8xIYMIIAY8+dZOu1Di9aJK7shQoYAzj3d3PPQj5RVzTam+xO4hIPLZM4wQd5qVkgLY3eIW1/T2TXW1ZWRHO0HaCV1MRLbp8wjMDaKq6axpNOFOnW6HN22zO2wtsTerqJaFwZwMk88CFqtdevvve6CwUckRcJPLHYmqd0lsG48em38womn2sOSjd9kuONZ0psMBLl4Zcx4jmBtYEY3djiO1WLnETo7r6Vx4qHJLNGbgVjELyzn1rl7duDIZ57yfrRtVqTcO52Zm6szsSYEZ83aks8As67U8d3NIkCBiT0AH7qVcbPx/wATUqf3mHkxWzndbwu5loIQAksQFWeUqCZ5/kTWDdG92AwT8SAB0rodPq7CIF3ruhQSq2mkiOm4SCZwe9ZXFWBvMwDEEgyV2yYHOABznl2+dElW5nt0AaJj5hvIEgwOeORj5mi6rCOCRkEgRu6Rnt3B+/KqmnuktjmZPL8u9Eu6hlnIM4Prz/cfvU9VYDeUJKkzy9DyJE9wetPo9I/OMTEgiZkfbnn49qH+lkqskjaMc85/LHTtWmbLopDmHAXluaAxBUADBJjPIfnQ7QGPrJmDO5ZmRHqfXmSafQqX8veYA6mMD5mB/lWpaW29pyCoZnIlzAUbEgkmSZM9TEVVGj8EqSyuCJwGC4nkSoJz1Aiq6FJC191zJ5bcY6xjEcx60d7hKqo2gmBLEATAyx5Zjt6elWL6BrKXJCEqZy2cEYXYFAyOrHkZFF4UbeWIdmG0Da20AqIPugsf8Q60JXsLgNqPaXUW/Cliu3AMypXcTuVTgYMcx7pJzV7T6E6jdc1LXHA3vbKdwU7LgnzcsyornOPuN6jaFWB5cwBnuSfvW9Zv3TowFulmayEChvwuqypkmMfCquuSrZlarTOlstcLSxhVYZHXmST9QJr3/wD0faSyNBp7tu3bVrlsMzIoBJMBpPxUSOUivJNRw5b1nTWxbFu5bdTcubmYvnI2kwM9esUbhtm9Yt+GupvFByQOwQZ/ZBqO2hFtoZ3Xtj7WWjdFkuEFu+FuBhIYbclh+zlxGZx3kZGhXh412nvpb8mrN9HDGETabgA2YG1gvun9kROZ4/XcMe5c3naSOrFuwj8qrp7P3NkeIqkOjqVEgbPE7nu/51Czp8is9A03tbotNrvAS2gS6VfxQADtuI8EsxBBhwPNkSwIqfsV7eWrdxtNcueUTtZmYxBiEWIC5BwT6Vwlz2VRij3bjuxXJELyZx09AB8qtLoLFqDCiOreY/VpNN/aK4A9d1Pt3pE5XS57IrH7mB968j4kjXNXduhyBdLkAkiF37gIGDE59aL+nKcKrN8FMfXAotsMw37doXHSfN2+aj7VlPNOezGURwruftRV4QOs/lVrxB1xQ3un8M/18657Cxjw9QOVK0ijdjmp/cf3VkWUe2+65dWDzE5P3/dV+3qAeRBFPgltEmf9lR88flSUv1IA/sj95pxeHeaRvTSsAGuUs9oxIVgT2yGX8yKubaDeMKDjmsZ/tLUmNV0QyzpLkOQcAq4n422j7xWfca40wdn0Jopmg3wSIUkH4TTT6CbBLpifeZm+cD6CpXrioMsEHpFZuo05BUFjLSJ3ugmJzzpxwlj5jZe56rcF37bpP0rojg1q7M3NroH/ANcWv2nPwVv4UqrC/bGPBcf/AB/zpVp93iRrl5DarhVi1DovXZkky2MAnHUdahqtHda35bTET0yDg8yBA+taN/SKYW9qbSwSQlhN5DYzu5zgc55VC1d0shmt37/KTeuACOsAT96uWNN22atJcsw+KaVbbiGBC8yIMnaDAIbvI7YqnqEYicZIhZk+vwn99dfrX0Fy2Rbsur+JIUMbg2RynEEEDAEc65Pilra7ABkDGQDzGftyoaoFuavCOEo4F1rtm2u5xtZTdY5POyfKI6dK0tXdsIGctfuvHvEpaWQIG1FB5dqyeB6dWETcLS3lXkBPUzia3f8AVilSCgEiJJk1M8sY2mU0zG4PqNpJS2uYK+TcQNqk+ZpnPWO9V/aK5ecrvDsYIXm0egxj5Cuj0GmCFlEwNscv2Fz9qvJjlNYyz9Egrc5rg3DC9tPES5ImFIgCSeW6BWroOB+CzyR5jIETHYD/ACrQe4B1pai7MFY5Lz77QDgVnLLKRQK/w+27AvbVyMAsJj5GjLb24AAHpCj7VTbTu3O6/wDdAUR9J+9FXSKBkFvVmJP3xWbf6iLK3SCI6Z5U1yTMn6GPyNRRukD5mkxPQA/P+VTYCFhew+efuaJA/ofuoG9vSiKCef8AXxosArMSBJiAR07k/voK20mYk9zJ+55UxYDB/jUGf+v5UrBh3vj+u1Ss60G1fAIJAtmMftx//VVVHapbTTToLKz3bhOAoGZJJJ/wjnVe7oy/vu3wXyj95rQNIDt/Gi/IVWUdLw5V5Lnuc/nVlk7jl8qIR8Kcg9B/Cld8ioEUJ9BSUCec0X+VRb60DovcKs7ncLtnwrkz2CyY9YBI+FZ4IPXFavsw3+9IMQy3V7+9ZcVz+quAjb77fsyR9YrWu6vf5APf4jaXmw/M/QVWucetA4LH4Cq78D3DHl+vLI6xQ14CQQQ8fLM00odWS7L/AAi0ddqbVlLbkl8HcEiASWmDEAE16GP9Fuxtym8DM4uIZ+IiuF4Wj6e4ty2xV1Mg/KDz9JHzr0vgXH31Frd4oDjDrDYOY6EQQJ511/Z5x8KBK+TJvf6NmZiSb8kz0/hT10/6Vc/9Uff+FKuselHiGn0E/iHwERVnScIUKAQCR6/kIFbPipglMHlG0jHPI+PWpsbY5hlB6kGPkR19Of2rjkpN7SQ0kilbsgD4dJ/dVjVWgH5dFjl+wtFAtQDuieRznvGM1K9aV/8AmAYAwV6KAOYOcVn2Mmuf5KMPhY2m8CYi6xkx+JVNTu8btLOdx9BP8qvW/Ze3uY7t24gndBgxH350cez4HLb8YzRLBJu6EzPOuPlZEJNxQxkgcndM/wCGi2b7n3gPgCa0LvDCQonksdgfMzZ/xUNeFvGAv1/ORUTxTvZC3KxMCTFCfULGYHxIFT1PDNQTggDssT9Sapr7LMSS6sfSV/dUdlLqn+wWEbjVoYBk9lE/eof6yuHlZbn1P8qPa4Pt5WsjkYk1Ya2/VWj4H+FS1XQLA6YufegDsJ/M1YXaKFJ5QfnNQLd/vUMLBcS4hsXygEnr0HqfvWbZ9pB4m1iI7yD1EzHI/P8AlZ1nC1ukSWgdAYmlY4LaXkvLvnvn45NUtFb8js0PEmCMj7VID+ooYgch/XWmM/1ioEFUH+sfWouP6moE96QOf6z8aQrJhD60RSYqKkc6J8OvpTGQD+kfOfrRY51DfnE/1+6pboHSgYC7I7t8BH50wBgR+76+uaNBpY7/AHp2BLhDmzfS6SzlDMSADIIj7zVKzo0Vy2NxjvzWenLr96sXAO4oM/GKrXKqHZNiOsn6ihPcM4/jSa6AeYpnvdh9sVJLZC4xnAM9/wCjXVew/tjb0K3VvLcbxGUgpBiAQZkiuRJduvX+sVIN0M/51cJODtCR7Int5YIB8O5n0T/7UqxfZrgtt9JZYzJX07n0pV6ak2itT8jhWtkQCikkjG5h5obADZHLnSXTBVIhyCf2lIkNAJIHMycVWsqW2ExuLQT8RifqR6ACk2o3pzOCo6xtBG2R1OJn+ArK41wItIsTJuANzDLHqAMkY5dOtNYYKcOkHmrSJjLTiDBwM9JHWoXNUwFxQ0MoaTgkyDgnuJGeeD0AFFta0gBDmQAk+7AAkN3BJgdZ64NDUbArjRlbzOrIZCiDGNsnd5sESwXrzPpVltOxKEeQnGGgSMkgA9u2JpmZNssi5a4CSvuqsQF78hIHP4xQ22b0TZAk7hJ8w2hVjJjBnmelEor2GWLRuxBW4rR5TLc+cPJIOJzjNK1rnUgO7ZBIjbgdGkgzmcdYOe6S5bA3Qw/EdpMg5aGkxkcu/YVLRJuRQLjA7QSsKwAUbYAJEiQTiaVPlMQz8TcNCsGBiCQBg9T29fhVheKMVlWUkCSCpE55rnI9DBoTuSQouW8q5/DsCFlkNGMgOPkalZ07bsW7TGeQ3ghST7wMCNp9QadTXUCVjjhJyqqOrEmPQACSTzwKK/GSsSikGSCrSCO4xz9KpKhZA2xWAJCkOtuSW8wPIdMY6UK+QqkeFcGUO5jKruuKjLIAEkZil/k4sDYscU3D3IJ5AsoLf9AMTQ7vHLamGBBHQxP0msDXWi3mKam1JOFthwoWAJypiOXzo1zhdlir3HdioIduQYoyqsrBOd2c/Srufmgs3/0u2UDlW2EwG24n4jp60l1Wnb9n/D/LFZGntbW3LfTf+InxBMgGMrG2OnKKm2mTcTvUqF3xgK0swCbi39kif6EOcnwhmp/u+PczMYIkjmOXpTLY0/7SR8Rz6dap2rWo67Li9U3WyvqAoPl+UVAcMbxNgIGN/Unbujtz549KTk+kf4A0f0Cweq/4v50hwe33z8azA12IOn8hhtuw9OUsMhvXv06UDU8PcsCgIVydsxz27oM9qUpR/J9fsBtDgKev1/jSfgS92+o/hWIuqFosuwOcq5Ynn+LZERBkTnkaV+YVrbXApmQWJKkRIJHoQZ9aTeP8u4WbJ4AP2iPpTD2dnk/2rLtah0gu93J8qAkExBJJbkMgSJmfnVh+IbizJcuKVz4bMWgCASrdR1g9/oLsmvD7AH/2eb9r44/nUf8AZsz7475qra4reLBQxJOBy+pnlVkcYgR4zbsQ2xSkY6RuznMdZjFKPYy6V9eoCPs20e+p+v50MezL91j1J/hQ7/Gb6tBcdOikEGCCCByiiafjd0rua4ipMbiuSRzCqASTHyHUinpwt1TEL/Z2502ff+FQf2Zud19cn+FHv8ZueZrTo6AAkFSrgdSV6j1FUh7VXc4X6H+NEo4Y8gF/2au/2Z+OPTpQ73s7cAJIUwCcHsK0bHFX/wCa1u3IkAhmaekqD5cd6q6jjt5I3JbIIwQSVPwM03jxJWB2fsxxO2ujshriKwXIJEjJpUf2R4Pau6O07DLbpiIw7Dt6Uq6lHbYizzHTe8v/ALo/Kqie7c/u/wDcaVKuTovf5j8ix/zr/wD8v5GpXx5rf/Qn/kuUqVKfD9X8UUWr4/3e5/75HylcfYUBfeT/AKf/AKUqVXPxe3zAlaH/ABv732YgfbFPbYi2hHOVHyN7lSpUL+/iA2oUeI4j8Nz/ALrtQ4pdIXSgEgebAOKVKiPif15AZPsy536ZZO1rt1WHRlNu3IYdR6Gug40u22UXyoHtAKMKB4btAUYHmAPxAp6VaS/1v66CQbiF9goYMQ26JBIMYxPbJrR1B/W2/hc+3hkfelSq48v2KLb6ZDYY7VmGzAnl3rC19hfFC7Rt2JiBHvXOlKlRNbAyveUeI+P/AFfyamHuj/pX/wDYFKlXL1l7/IEK5eYXoDECU5Ej8CUfTapyqsWYsPGgkkkRaMQelKlVYnu/Uo2+EXSyruJb4mevrRPaG0q6e5tAWQJgAT5usU1Kur8ImI6dWUFlVj4YyQCefrWUlhReQBQAWzAGcEZ+VKlWORLUvYjqE1FsL+nAAAAGAMR+qPLtXOWlwp9P30qVc+bher+IGg9sFbWB0/8AK1P7SWwLqKAAoVoAED3n6fKlSq34H6IOpV4Z/wAX/EPltptAgLmQD5k/OlSrOPEfX+hgtax3MZzvP/caNpc6d/R1j/C/8B9KVKoj4pe4M9Y9hv8A8fZ/v/8AlempUq9WHhXoZH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5608" name="Picture 8" descr="http://t2.gstatic.com/images?q=tbn:ANd9GcQ33BaWK-BTB35nMVN6HaRLlZ9riVxzH4UAfRELBam9jTlo9h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84984"/>
            <a:ext cx="4000496" cy="32147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 advClick="0" advTm="2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61217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Андріївська церква</a:t>
            </a:r>
            <a:endParaRPr lang="uk-UA" dirty="0"/>
          </a:p>
        </p:txBody>
      </p:sp>
      <p:sp>
        <p:nvSpPr>
          <p:cNvPr id="26626" name="AutoShape 2" descr="data:image/jpeg;base64,/9j/4AAQSkZJRgABAQAAAQABAAD/2wCEAAkGBhQSEBQUEhQVFRUVFxYVFhcVFRgVFRYXFBoWFRQUGBYXGyceFxkjGRcVHy8gIycpLCwsFR4xNTAqNSYsLCkBCQoKDgwOGg8PGSwkHyQsLCwsLCwsLCwpLCwsKSwpKSwpLCwsKSwsLCwpLCksLCwsKSksKSwpLCksKSwsKSwsLP/AABEIAQMAwgMBIgACEQEDEQH/xAAcAAABBQEBAQAAAAAAAAAAAAAAAgMEBQYBBwj/xABKEAACAQIEAwUEBQkFBwMFAAABAhEAAwQSITEFQVEGEyJhcTKBkbEUQqHB8AcjJDNScoKy0WJzosLhFTRDU5Kj0haz8SVEY3ST/8QAGQEAAwEBAQAAAAAAAAAAAAAAAAECAwQF/8QAJhEAAgICAgIBBAMBAAAAAAAAAAECERIhAzEiQVFhcYHRE0LwMv/aAAwDAQACEQMRAD8A9Ay0ZaXFEV6x5wjLRlpcURTEIy13LSooigBOWjLS4rkUAJiuRS4oy0CERRlpcURQAjLQf9KXFRcU5zKqjUEGSPCND566Tt9lTKVKyoxt0PxRFdtqQBJkxqYiT1gbUqKokRFBWlRRFACMtGWlxRFACIrmWlxRQAjLRlpcURQMRlrlLiu0WA5FFKiiKQxNEUqKIoEJiiKVFFACYoilUGmByK5FKooATRFKrkUAcqNjMQqFMxiW84HhbUnkJI186lRWJ/KDilW5h1bEG3J8ShyAFkfnCAOmYSf2RpWPNJxjcTTiipSpm0iiK6kQI1Eac9OWvOu1sZCYoilRRFAxMVyKXXKAExRFKiiKQCIrsUqKAKAERXa7RQA7FFdoigYmiKVRQITFdiu0RQAmKKVFEUAJiiKVFEUAJik3HCiSQB1O1ORTWLuqiMzbAEmpk6TY0rdCMHcLICQRoN4k6DxQNpM6VgfyiKq4hTzZBmknYGNNdNK3ljGp3K3MwyZQcxMARoZ94IryntTxxcXi/AYSDbUnmSIUxyEgfGuTndwS79nTxPGbfXo9YwNoLaRRJARQJMmABEnmaeis52P7VW8RaS2TluooUqeeURK9dq0sV1QkmtHPJUxMUEUqKIqiRGWiKXFEUAIiiKXFEUWAiK7FKiiKLGIiilxRSsDooiuPeAnXbkASfgKYuY8BiCGmJiCTpB1CgxuNf6UWFEmKIqFf4uqKWZWgGNhJPkJmNJmuDiMlT7EyMrjWdNyDA6SCd9qWQUTooy0uKIp2IRFdilRXFaZjkSPeN6VjORRFKy0RRYCIqg7c4xLeBu5wxzQihYnMdVPi0jTXf0rRRWY/KNfVeH3AYloA9d/x61nyvwZpxryR5jjuPs1pLQzLbS2wUGBLHMWc5TBJJYTVBYuNnXQ+0OR5ET8KuON4K4lpbiJKuWtlhJhlJBtn9knQwN5G+tZi5fckyx57zz3rgi3XR1Sir2/ZZ4biTJfDqSCHkctzXvnZ/i4xOHS6Ochh0ZTDe7n6EV8+8Pt3nupbVGdmPhXKSTMHQegHuFe+dk+CfRcKlo+1qzazBbWJ5wIE+VdPC3ZjyxSRbxRFKiiuqznExRFdiiiwGL2ICkZiADOpMbU7FMXLa96hgZjmjroFGnu6VIqU3sppUqORRXaKYjkV2iigCo4lfVFOivdI8CiC+hA0kjKo5kkL1InWusDGOjKRatFWbUSwOZiRqGA1B1MECJidKT2ZuXG7wFTnAzG46rnYzGVhMlRl/swIyiDV1w9j4RdOZmlfCrBZSZJEQNok+QHKouy6oq24a7Ie8uvmOhkKCIjwoNgCTsF57zTD4EC3DXO8VSwBJAYCJYnKAzQTB10A3MCtYlkREzBnzB3B9ai2ODKAMxLHUtJ8LFgQQV2I128hRQWS7F4OoZTIYSDS4roWK7FUQJpjCWQAdySzSTuYJHL305ibwRGZjlVVLFjsoAkn3DWs7+T/ABne4ZmN3vW71p/syBAgqN/a/iqG/NItLxbNLFEV2irIGr90IrMdlBY+gEmvEu2na5sVcUHRAAVXpm6+de33EBBDagggztB3+yvnftEAmIuLYKtaBPdtl3Xl7Uk+p3351hzXaNuOqdlpw/tJcUXLSlSt22hi4JXvFCZXHRpA1+M1nHsNJkrPPeu4FmLGVk76DXeRtymKduMdZ3rGC+SuSXwXHZvtC+BxPeGyl05chMkMEMEm3yUkR1nykmvceH8Qt37a3LTBkYSCPkRyI5g6ivnrFz4CfrIpG2w0G3pzqf2d7S3cJdz2joYzofZuDoR16HcVtxypGU7ctnv1cqHwjiyYmyt20ZVh71PNT0IqZW6ZAUUVygDH9peIIvEsIrXWWCMyAORqTknKI1Jg+XTnsKwfbV7Q4hhC4XSC89A06+6t5WPG/KX3NuReMfsFFcrtbGJyiiigDJYTjltnUhCSFZYKyEP5vMsD2AfhoCY5vHidxX1F0Lv4JdY3JLAg8wJBK6iOZK8B2WuZbbC61t1aXMAG4AVIkgxOUFZgiDtpAvr+EZlC6RlKkkksQRET86zo1IXZ/Ei+O/SMrBgNZYHMJB56RGvMba1dVV8P4ULFwi2ii2wBJGkFQFVQvoOtWlUiWFFFFMVEDj11Vwt4vGUW3mdtoA+MVnfyYKowjRGbvPF71XL99Zn8pfap3uHDLoiMQwG7FQpBPlroPKqvsb2wOFxMN+rdbYceYCLI8xP2GuZz88jZLxcT2qiuioHHsb3OGu3MobKpJDNlUjYyfQnbU7Cuhsxow3a/tpcuJcsWU0dsoZSS72xOfwj2ZIGpjwk15yuDuXDOQ6aR/wDPOtpZYnEENAtwkg6auVEEn+L2tOu1HcKIIYATAllGvQGYNcUeRy7OqfDFdGSw2Eu2mJNsgEQTIJUaeLLMgjWnO0N1TaVxDEwFfUFhuOesQdxWn4oLVwd2GQtHiAbUxJIjbfoaxXGLiZES2ZUMTqdVPMAbgHNvzjTnUvck0yqSi1Q3ib47qzJGmaY3AnY+fP371Z28GgVcvPxZiRm5woaBHXQf6RcdZT6JaykFp2GpkiWHxIpdhe8t2gBqBljrBiR8PspJ2vyx4pS/CNn2J4uMJeVCYt3TDydFYwEfoBJAOv1yeWnpljG23JCXEcjcK6sR6gHSvB8cSLltFjN3bhhAP1ZBrW/kxUnFSMoi2xbYEq2XLAG8NGlb8PI+mY8sFdo9RqDxviX0fD3LxE5FLR1Ow+01YZaj8QwK3bT239l1Kn0YRP311Po51V7PBuN9oHu4jvWILDKR01AMemselemfk67RNiEuWnM9yYQ8ymwB6xoJ868o49g7uHxN2z3k92xWVlQehjlpyr1H8lHAe7wv0hjL3pA8lViuvUkrNcvGpKSN5uNPZt4ruWlRXYrrOYRFcpyKKAM7wDjOVMt65NxV8SQM6Cea+0QAQMwEEAHQkgXiY1Tt6agj3GRofI1lOJdkR3xusYzKoDHVRcXQh/JySupjbWYqZwHhUKocSU0yvGsaKQNYG5EEjWDMTWSbOijR2XkUunRarvd1Vk0NURT/AHdRuJPcWy7WlD3Apyg7TymNSBvA1OwosVHlf5YcAqXLNxGKvdz5wDE5MmV4HPWCecCqb8mXAFxWLYXmLJaUXMp+sQwAB6CTJjy60/xPht/FXi+Kv5m9lYUAKJJChRAAk/1NI4elzh18X7TFyBBRgAtxGjMs7jkQdYKjfaufxuzVZntoSqztOQuDvkx+rZdZ1LeELpuSSABzJFTOE48X7Fu6FK94obKwIKkjUagTB5jQ7jSonanhovYZpMG3+dXUxmQNExuIJ9DB5VtJ6M12eYfRhiH7pnhvDnAXNnggt4y2YEyRIA3MabxbXY1M5l2ALeEb+ESTy51o+HC0LgEA3IBzTBjeBG4H2xT6WpYT0P31wKKR2uTZlOI8Da0llsOAXZrkloJynMQNeg061xsCxQLeAbzcEx/FufjWg4tpaWOQc/Y2tU9u+1y2uR4zbMNpG4jkatIiTK9eFWyxGVBHPMRt76TisLlSbVpT1IUM2vPMwPzqx+i39ALviEySJnau4ziDogKmTIA1AnkYEiavtOyHpqirXAa27iwtxOW6MD7QjWPdp5Ctd+Sw5LtxLkK7CEG+YAlzkbbQCSPLyqhx2LAiVPjkMVjfQ+JYg+tXPYLhHfY0X1cZLS5gBOpbMgEHYbnntHPSopKWiZO42enxVF2s7QthbQNu2LlxjChsyoBrLM4EaR7MgmfI1oIqn7VW7ZwtxrpYKg7zwlt19mVX2lncH10iR0t6OaKt7PD8Rwy/euO9yC7sWJkaljJiNhWx7D8bxGEe3h7mR7LtAA0uIz7BSxVSC0EieZI86p+N4cmRm3ggLBHnBO/kKv8AspesY3FBDbLLbVnEqMjFSAJ11E8vLpNc0Z2+zolx0m6PSYrsUoLXctdVnNQiilRRRYULfb3j7KhNZt5nOmwZo3ESZy/g7U/mPWkMRJMancxvG0nnUUbj+HBCgMZOuup56b+UU4WqF3tcOI606ETDdHWm3xOhgSeQ2k8hPKoxv9KBijzooR5RiuN3e9cXMO2YNr4sw1O0gb/6dajvxecRa+kWwiMwKiGaVDBSCBrsOW9a7EJLCOrn7Wim8LbHfYbyuWz7wra/4q40na2dbaro3f0joAPKovFLmaxdXNlzW3GYbrKkT7qcBpOMtB7TqeasPiDXY1o5EeY8PSMUiqfAqiRG+XMQTpMqRpVqzmRlprD4MNibnTLJ5aasRp5mu2UgkHP5ZWbX7a4jrEcUH5uI2Vp94MVlOyiEgamBcmOU5QPPl51rcbgFjMqgNAEATuefXQ1QcBt5GZCCs3JHSIjz6VSJkXFofnH9/wB1Y3i9s5wCZhRHvJPzJraWf1j+h+6slxk5rkgEjKokAxz8qsyX7Lrh0m3qPqDXrt5eZrR/k6JGLxQiFCqFEclO4PSWb8CqHhRBsAj9j761XYi1lvX38lXy8RLHT+EVUe0KXs2RJ6UxiUlGBGhVgeWhBBqQMSfKh8R4TpyNbGaR5Xh+HoLtwhF1IbbmFEVc9leEWjftMy62xcZOUMxXXTfSd+tQVuBbjT0Hyq77KN+fTzDj7J+6uSPaOqfTNgKWBXdK7pXTZzKImBRSpFcosdFYL5pf0jypz/Z7Vz6C1VaHTGxdB3oYDlSxgj0pS4Q9KLQhjuqyfEu1TW8WVQC9aRPGLRBYFoM66HLl5HY/CT2q4uwY2UMKIFwj2mLDN3Yb6qhSMx38UCIM4bHXja1AAvNdUqVkhVEhVCnrI16KBtNc3NzU0l8m/FxWm38Fx/6ptEiM3PeDuSfqknY9Kew3F7Pf2CXCgESXlAICjXOB51luJ8Ee5iWNuEttDSwygE+1AOsZpIHnQOCusgXBoeaMPt0qV2LyPYMNjLdz9XcR/wBx1f8AlNdx14W7bs0wAeWpJ0AA6kkD3141c4dcO+RvMNr8GB+dBbEW1OV71vTZXIX35X2j+zW38plizY3W7lWa4xQ3BoBBZomFgDTcaLUHCcQ3E3PLRCfhqfsqo4XgrniN5yZjKQ2cxzEtsNtt6sVwijZm+Fv+tYUje2TTiUM5XOxOpMGBrv5zPSKasYW24B8Jbc5Wn1O9Z/jGDN14W4wGmaVBkj9z8aDoKRwyz9GurHjJJOgykaEFfFyIb4j4V6Jd2ac8NXcSD1DEffSP9kJGjMPfPzpm5xSfaW7bHXIr/AK/2mfSqzD4qVzXWJbUhHMKgnTSAC1NCZNxDraDMr5tNYWZ/iXQVd/k546rvfW4UQsUKZriwSM0oDpJ1HnWG4ziicswVmd+Y5TOlQsJifzyFF8J0gtI1DA7+UVDk4zRajGULPoxcLUfiYNuzcdQCyqxAJgaCvO+z3aq7YIUEtb/AOUx8PojGTbPQez5Her/AB/5QsPeV7FrP3rCMrWysD60k6bf6TW2bM1FIzqWyWMjXSfF8OXSp/BcS9vEWzlBXNlMEkjN4dIGvtVWXrvi8QG+kN505gsTdt3A5yFQQVQEyMpzAzGpMf61ins1a0enzXKjNezAEEgETHPXrSFunzrqo52yVNcqP9IPSiimKyT9JboK6MWelLFHqKm0a0zqXieVM8S4oti2XYMeQCiSTyE7L6kgVIAFM4xVa2wcZlgyImY1086lsdHll2+1xu8cgF2ZmCjPBdmc+IwpOsbfVFSLWDXNmCy22Y+J/wDqIgDyAoxXEbVoEFgMzbEFmAlunv61BvcYKYhhplgQGB1y/JtTy6T5c2SNcX6LM4RZUycxmfTX6x3+NQuI3bZzBcgjSQQdRHkNajvgcQ+Jlye6IYaGAQQwA+3eOVVuL7Jm2xlpA3gmdd+VCk/gGlTtk7EJKrl+e+nrVRjbpBy6T0/+PWmLuBfDw1wkqdBBB5b7aaVWYlfzuwPVMwz+ekzPPearL6E4b7NZwRIsqXYAZju0QJgLrtr86sjibI/4lseWdf61kcNgbl1EZGPd3LqWiCdRLIGP+Lfypy12TY4w22ckZTrrsoJAietLOXor+OPssxaVrrFWBE+f3TUQWv0tQTIiRGums1T3ezVw4rIGENm1M/V110JpoYDEJfyKDnU6EdNTPpVZP2Rgl0bDEWoJgactxy91PPYISQ0++fmTVZg7l9bLZzL67iIjrEVCtcbvyFa2DJjUH7zFU3VaJirun0WjYZD7SKfVAflFJXAWgZC5T5Ej7CCKRxHiWVGy5VIG5InbSB19aY4LxDMviII/xSTJned/xybauiVk1eidbtaxLevgPTSYFRcZgS11bivDAASAQTEwZU78qmf7atWnKlgOeoJ+0Cupftk58yxm56CT6+tLVlU6WiJcuPmhsjEjeTm8pzLoD5UjigdbcpAeQFyXInrKgAGKft4fNdcqwieWwkAwPSncbhjmXXkdD7tdaKC2vRcdgONYu5de3iWJUWpQQmmVlU+yAdmG9brvDVH2MwKrZLDV2Yhyf7Oyjygg+p8hWh7s9K6E9GNfAjvjRTvdeVFO0GLI4vHrToxHvrv0cV0WRU2jTFilxHkKbxVsOjLyYEHWDqI91OC0K66AA+hqW0NJnmtnsrbyAvq1sn3nMzayKhW8JlxBEnIe8aJ0PihQesH7a1Tew/739azNzBMcSFLDJmzj9o6hyk8/FBjoK5XH6Gqn8v8A1mmvjRPd/mqv439f1HzFWN7/AIfoKruN/W/e++tV2jN9P7FL2jcKik7AgnTkCpI+ysLawrd/GpJYmeR55p+2vQONRADbQZ98Cste4cCwAJCxtOs/L41LT7GpK2mabgCKbVsrscUSP+tf6VPsr+mE9Lb/ANKjdm7AWxYA/wCax/xf6VMsf72/903zFJFt2VoT9LX0emxb/Tf4R8jUi0P0r+FvnTcfpv8AD/WrRIvFr42/HIVOxajuzUPF+2345Cp2L/Vn8c61fo54/wBjJcYXKWZdGIXXpJIJE89APKaj8Ntd5BcklWXXmQZ0J56gH41Y8SwRYhgQIBUzsVPLXziomBwrnKNFVWzQN5Gmu5Okxr1rKUfKqNYzWHfot/8AYFu+SzzI006ammH4IuQ2V0E7xzmZ051c8N2PqPvpn/i/xVpirZlk8YmIxXALgGIhxFpgkRuCFJ/mqzsdlrzBCt2Pzdy6dxqqZ495geVWl1JGN/fB/wAFs1dcL9hf/wBe6P8AtE/dWOCOlTZpfyfYFrWDi42Ym459BCqBPP2Z99acGqbsy36P6M33H76n370a67jl7prRaQu2KIucu794afnRSPpPl8v60Uxnc9Gao/e10XadE2PzSbreE+h+VN99Td+/CnzBFDCzNv7B82/HzqmHDXLNOiq1u4jSCZBgjQeszybzq4Y/m/4v/Gs1a7Q/pbIX0hlCk6HKNwNpzAn3kViwXRqru9v0H3VW8Y5/vf1qyuHxJ6D/AC1V8VcTv9f+tNdoT6ZB4naBdZ5A/MCqPFYBTeBW4PCIKwJnXeDtrVrx+6QlxlPs2zBHImQDXn+BJW4rLvIpMtI9O4SPzdj99vm1Lw3+93P7o/zClYEQLIHJmPpq9N4dwMVdJ0AtRPKSwgfYfhSQyJZP6Uf3W/mpsf75/DRhrk4o6/Vb7W0pKN+mfwirJH8X7bfjkKm4v9Wag4o+M/jkKm4o+A1o/Rzx/sU1zCFmJnYaCYA6n1/HM1EwOGuhSziDJA1H3cqVx/iDW7ShDlZiRmG4A3g9Tpr5U12cxzXFYOxbLBBJk66RPOpfZcV4mi4bz9330yf1v8VOcOuDXXp99NMfzv8AEPuq/bM3/wAoiP8A/e+o/wDbSrbhrRbt/wBzdH/Zeqm6wnG/w/8AtJU7h98G3aH/AOO4P+w9Zm5tuzL/AJlh/bP8q0njPEgoILZNDDH2Z+B18tN9KicBvxaeP2v8q1A4nxAsxm2pOmpaVDbCQQOg9COc61Wh2KXjOJAghTGkwTMc550VkL/EznaYJkyZIkzqY5UUqKN7e4wFbqIEQNST+BUq3iw2xrzO/i7yXS2q21aAeekAEk7az8KsUxlwrnW6IV1ZjJ0AAZlMA6GavJGeJvWvxuahYrjIggSxHIRMaiTJ20PwrI4/tkkCHk+QMekx1A9xNduYsYe53rEk3Fy/8MaLJ+tl5k86mUtBGJMw/FzcCC3lZcwDQ0wdJB032rz+4v8A9SH946x6s/8AWtUnaJfAlu3AzKPa3LRr4FManrU7GYBQZFtSTvosg6c8tZJFt0WGJtC1cLXbhCKCWMmABl6CqvEXbChibmisFYy5gtqAYp61xgq+UIGyhhLO07xJBtn4SdqhYviNq4pS5alZBgXAJI2M+E0JDsb7QYbJh7up9g7knmBzrE4IeNPUVr+OcXW4hSCAwg6odzps8fVrN2sIAy5SxMiBlGp5DRqKBs9NXhinefif60luC2zMjpP3TVcHW45a211WzI0EXAjFAQAZhQsTpzIFIbC3HW6wcE3lCtC5TCSoKkMCCJPWkUdt8MAuMASBMQCR8jUS7hCMRAOkCDufrTuD1qxwOJzksY11EdDqDuaZd/0kelUiGR8XaYGM0kga6enIU4+EuBSc7GJJBMincePGPQfOnsfbulV7sSATn1USCrCNZO8HltVv0ZR7ZmO1jfmbH71z5Cq3g/FjazZQCY58/Krjj/Dbt60oRQO7ZiSXXWYA5+lUmG4bAPeaHqsHX4xUye9GkVSVhhO0Ny3dzRM7j56U+/a05iYEyCKrMQgXVtTqvnsRr74+NRryjTKZMT79J++lbHimi1xHHAxfcd5E+RAy/Dan8L2jy5Qw2UgRGoKMnXqfnWbdDJkRrS5AHn60rKo9a7J9olKMkw58SiDrAAMeh5edQeOW80tm6j2sracxy5f6Vi+BcXKP+ydYMEg7geup51Iv8S7xmJEkEsdSZgk7E6b/AGVopaIrYm/x+6HYC6SASBryn1oqkuXQSfU9aKmyjY8YaxfbW8AcsSptug11LMHzHfkKmcNv4Wxbe2b+YEsT3a3HYggCJCZV0HUnXlFIGDUeEqpjqB5HmPOmrnDRbvELMFFuRJESSCBB2050gsqb+Hw5JNq1euHSBcEJHMko4bp8K1GD48Ck3cIXflJVba+gIkD47b1EWzGoJ1POCPtpRLZoGX/pj7daNk5I7f4riGWcmHtBZMW1YMYH7QaeXKq+wcQZYXh4jP1//OrfB3G7wZlkfvaHfqBTPDWUJGXZnA15ZjA08tKEDGcBjMTZJym0xPNw5P2PVgvHr5/WW7bfukj+aaqnxviaGjxERPvjXypxb7Eb/YP6VptGeSZIxONBbMcGrbaG5lECeQBG5PLnTS460N8BHo1tvnFNnEt1+wU3cxLROnwodoLTH7vHbC6rh7iPykIFk6alWJ2J2q2wGJzC6i7qishCkE6sHEE6wcuo/arJteLXEB/aHXqOlaLAYkLetuTAJKN6XPCJ8s/dn3VFWys+jEvxq/hnKCJQsuq6nWRJ5iNqF7b3s4cqhb36j0rR9tOyrtem2B49P2YKyRrOpiR7qo//AEYVGa5cABH1UmCNxJO8xU9Ghy92+uNlm2nh6E+VWOG/KUMrC5ZMkESjgQDzhlOtYzG2O7uMk5spiYj7DTFFhSNhh+2tm0Mtm3eSTJzXbZBO2oW0oIFP57Zuk3c2W5DKysygHmIG+p+RrEGtd2bupiLJsXGhhtpJnYOPiJHOCN2FCewasqeKgrcKnNOntTOnPX3fCo1kmZ/H2itvisKbthLeIXLcS4oz+FpSRmb2pOkweeh5kiIeGBLpj2IMDwTMggnx9J+ynQWZe4pZoXU7a9fhFPNw9lXXkJI5fHrvUi4s3rjDw+JoHoIMfL31fYVlcMMxgrHtMB4p0gGOYoSsbZjbcipdq8yk+ztqCJ0BnrWkHZ6VDKRsJBE6QukiOYPxpGKwCAfnbJXUeNPEsDrGo58o+dGLFZmhh26fj40VZXnTMYdIkx4hty5UU6GanH3mBGUxLqDoDIOURrtXOKMRcaDByWhIjYl5FGLtloggQ8mZkgEbaHXTnFdxqzecSBC2t55Z9NvOkSF8nvLQBIHikTodDE0XCfpC6mMh0kxuNY2ml3bcuh00nnrseXvoe2e9DaRlI3Ez4eW/I1RH6F8OY/TH1MZRpmIA5adOddwlwiyxG4NwgZueZiNIpWAtEYlmMQQI8Q13nbUbijhtz82NebfW/tGkimY5LzZ88y2bNPU/jlWisLmdZ5sJB+VRsPgUFwNl1zA7mJneNql4e0wdSRABmtKMW7qhlUGcdM3U9fWmrJJuAF2iToSCOfUVxLwDAk8xUZMWqsCzAb8/I0MUbDBAm7b1+tOx5AnkfKrW3bLoVMQwjmN+fOs7g+KqrgmToYgcyIHPzrV4SyQokEaTqCNKlDkmkXC45riWxctsXVVLkZSJA1ZSSNzqPWq7iVt7mHvC1bYnxq0lVKkKG2nXRhsTM05exA1XTQKNz5cvWmOPYa7e77D2cs3wg8ZKibcPvB1KBh/CtT2za6PL8WjF2JBJJLT66n3zPwNRwD0PwrUWeE3sLdZL5RSRIAM84Pi0nQD4jzqkxLr33hylSz/d022oUbKshMCNwRT2CxZt3FcfVOu4kcxprUdmmNuunqaSDUtU6Gjb4ntUXgZsttgBsjZQYliNSDrt7vS4vLmwpNt+8yBRyLKdCBC8ioIHmI56eXlZq67IcXNjEBTqj+Fl01B3A89o8wOtFgabF8MW8i3bA5QyTJDDXQncfdBqs4aXCMIIOqww2MDQg6/j42kthb4MN3L6k6wUYSraaTJOnkeornaDhrJdtuLgK3TAGSAAoLTnBI2J+2mIsrIZbQJg5mZdJ6t/QVORScmgBg6dNSATrvJqtHEBbS0H2LZNFJ8Tag6e74+VTeGlixPQATz+sT9uX4VqiBdzDWpMosyZlFn5UVLXDmN1/HuopgVQuCfUmPtrjtOIu+lv5GomJuHPbgwGYg6AyJ85peIuEXbhEavbUzrpl16dazsKJwNdmoeIxQQ+KAuQsW1kaxSxf/OFIOihs07zEiPfTsjEscCYf8ComBvRaXXkeY6ml4HEg3WUZpXQzlAM9D7jVaQWw4AmSvIgeY1GtKy0tEK9xBFEFh6bn4CogxrOctq09w9AD/KATV3hLb2wQgCgAnRVg+REa1LtcfxC6KVUdBbEUZWThRAwHY7GXtbn5lT6FvgDPuMVpeHfk+sWyGZc7Dcv4pPWDoPcPfUQ9q8QpibRO+ts89eTinU7Z3/2bJ9zj/MapUPEvsN2ZtI5cAgnpCj4KAD75prjmMe1bIs2rl1o+rlAAG+rAyfIAmqXE9uL6jWxa2mc7gEHyK1Cb8oVz/k2/wD+rf8AhTtAZBeNXFv5mJALeJNYGuo11kedbHi2IZXzIdQykEeKIghh15VT8V48MT7WGsM0e0WYsB6qAftpXCLzG0A5kr4fcPZHuED3VmkKT0XnE7jX8KuaXZXVwSktkhspYKDEsrrsdtRtVHjbt1nCnOpAlROUQoBcwIUe0wkaTHI1H4XgivEC2WVUG7JbLMysZoP1m2jYVcok3BmuZGE+JvEIaSVlTO0wIG3KBUv6Gi2ig4hic9g27kFeRhCVmCGDEZoBDgweW3XM4RrXinKJYlM+sBdgfI/09a23aPAOCCe6uqwOzeHwxGpUDfXTQekVnBgC5y/R0UsVAJ9lZMNmI8QiJga/GobfspEW7YsZtTExpMDmJEcjofc3lTYwuG1IcgiCPEZ0yk8vX4Vq7nZxDp3tgnSD3V3VjC/seUVQYi0VuFBh7TEa5l0BBGhGZQeXMb0bAu+H8cF62bBYXCYyzLN4gGKjJH1xp55ToF8U3iGLyW1yOViBkl4TqPFIA842GnKstldbi3O4CkHWDpLHnA94q9xPGjly3F8JGUzzkkadenw8qLHQq3eLIWVQdZnu7bkMM8AMykwYGpJAz6RGl5wC89wsTEMQRChFyjN7IAGkBJO3ijcGqjv/AGVsoTK5CAoXUa5ZY7mT12FN8D42bbJaYhZOjMIK84AJAGY9dj1kVUHslo3fceVFQ/8Abdvq3xT+tFb5xJwkZi/7dn98129+su/3o/lWuUVmBH49+pf+7/zCpg/Wn90f5a7RT9i9C8K0XrkeXzaodtvzH8HQdKKKRY/bH6Q/9wfmtNC830lkk5RaQhZ0BldY95+NdooRMiXiR+kgcpX+WPlSbLZkBMSS3IDY+Vcopkvpj/GLY7s6fUWqrD4VSASomuUUegfYn6OqkECJn7qMI3if0B/m/oKKKBS6GuyblluZtYRwJ10z2DH+I/Gr58Oot2yBBLmSNOv9B8KKKkv2XXajhdpcJdyoBkQ5dTpB9ajcFwNt7RZraEwdco5DTlp/qetFFaNKwRksQYZgORMf9LH5gViMVxS6LjQ7bke4HQUUVk0ikcPE7p3dt536bV27xK7oM7b9em1FFKhk/gXELhvAF2IgmJ5r4lPuIFa/tWo+lp6W2001cvmMjrANFFNAQ2vtPtH4miiigZ//2Q=="/>
          <p:cNvSpPr>
            <a:spLocks noChangeAspect="1" noChangeArrowheads="1"/>
          </p:cNvSpPr>
          <p:nvPr/>
        </p:nvSpPr>
        <p:spPr bwMode="auto">
          <a:xfrm>
            <a:off x="63500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28" name="AutoShape 4" descr="data:image/jpeg;base64,/9j/4AAQSkZJRgABAQAAAQABAAD/2wCEAAkGBhQSEBQUEhQVFRUVFxYVFhcVFRgVFRYXFBoWFRQUGBYXGyceFxkjGRcVHy8gIycpLCwsFR4xNTAqNSYsLCkBCQoKDgwOGg8PGSwkHyQsLCwsLCwsLCwpLCwsKSwpKSwpLCwsKSwsLCwpLCksLCwsKSksKSwpLCksKSwsKSwsLP/AABEIAQMAwgMBIgACEQEDEQH/xAAcAAABBQEBAQAAAAAAAAAAAAAAAgMEBQYBBwj/xABKEAACAQIEAwUEBQkFBwMFAAABAhEAAwQSITEFQVEGEyJhcTKBkbEUQqHB8AcjJDNScoKy0WJzosLhFTRDU5Kj0haz8SVEY3ST/8QAGQEAAwEBAQAAAAAAAAAAAAAAAAECAwQF/8QAJhEAAgICAgIBBAMBAAAAAAAAAAECERIhAzEiQVFhcYHRE0LwMv/aAAwDAQACEQMRAD8A9Ay0ZaXFEV6x5wjLRlpcURTEIy13LSooigBOWjLS4rkUAJiuRS4oy0CERRlpcURQAjLQf9KXFRcU5zKqjUEGSPCND566Tt9lTKVKyoxt0PxRFdtqQBJkxqYiT1gbUqKokRFBWlRRFACMtGWlxRFACIrmWlxRQAjLRlpcURQMRlrlLiu0WA5FFKiiKQxNEUqKIoEJiiKVFFACYoilUGmByK5FKooATRFKrkUAcqNjMQqFMxiW84HhbUnkJI186lRWJ/KDilW5h1bEG3J8ShyAFkfnCAOmYSf2RpWPNJxjcTTiipSpm0iiK6kQI1Eac9OWvOu1sZCYoilRRFAxMVyKXXKAExRFKiiKQCIrsUqKAKAERXa7RQA7FFdoigYmiKVRQITFdiu0RQAmKKVFEUAJiiKVFEUAJik3HCiSQB1O1ORTWLuqiMzbAEmpk6TY0rdCMHcLICQRoN4k6DxQNpM6VgfyiKq4hTzZBmknYGNNdNK3ljGp3K3MwyZQcxMARoZ94IryntTxxcXi/AYSDbUnmSIUxyEgfGuTndwS79nTxPGbfXo9YwNoLaRRJARQJMmABEnmaeis52P7VW8RaS2TluooUqeeURK9dq0sV1QkmtHPJUxMUEUqKIqiRGWiKXFEUAIiiKXFEUWAiK7FKiiKLGIiilxRSsDooiuPeAnXbkASfgKYuY8BiCGmJiCTpB1CgxuNf6UWFEmKIqFf4uqKWZWgGNhJPkJmNJmuDiMlT7EyMrjWdNyDA6SCd9qWQUTooy0uKIp2IRFdilRXFaZjkSPeN6VjORRFKy0RRYCIqg7c4xLeBu5wxzQihYnMdVPi0jTXf0rRRWY/KNfVeH3AYloA9d/x61nyvwZpxryR5jjuPs1pLQzLbS2wUGBLHMWc5TBJJYTVBYuNnXQ+0OR5ET8KuON4K4lpbiJKuWtlhJhlJBtn9knQwN5G+tZi5fckyx57zz3rgi3XR1Sir2/ZZ4biTJfDqSCHkctzXvnZ/i4xOHS6Ochh0ZTDe7n6EV8+8Pt3nupbVGdmPhXKSTMHQegHuFe+dk+CfRcKlo+1qzazBbWJ5wIE+VdPC3ZjyxSRbxRFKiiuqznExRFdiiiwGL2ICkZiADOpMbU7FMXLa96hgZjmjroFGnu6VIqU3sppUqORRXaKYjkV2iigCo4lfVFOivdI8CiC+hA0kjKo5kkL1InWusDGOjKRatFWbUSwOZiRqGA1B1MECJidKT2ZuXG7wFTnAzG46rnYzGVhMlRl/swIyiDV1w9j4RdOZmlfCrBZSZJEQNok+QHKouy6oq24a7Ie8uvmOhkKCIjwoNgCTsF57zTD4EC3DXO8VSwBJAYCJYnKAzQTB10A3MCtYlkREzBnzB3B9ai2ODKAMxLHUtJ8LFgQQV2I128hRQWS7F4OoZTIYSDS4roWK7FUQJpjCWQAdySzSTuYJHL305ibwRGZjlVVLFjsoAkn3DWs7+T/ABne4ZmN3vW71p/syBAgqN/a/iqG/NItLxbNLFEV2irIGr90IrMdlBY+gEmvEu2na5sVcUHRAAVXpm6+de33EBBDagggztB3+yvnftEAmIuLYKtaBPdtl3Xl7Uk+p3351hzXaNuOqdlpw/tJcUXLSlSt22hi4JXvFCZXHRpA1+M1nHsNJkrPPeu4FmLGVk76DXeRtymKduMdZ3rGC+SuSXwXHZvtC+BxPeGyl05chMkMEMEm3yUkR1nykmvceH8Qt37a3LTBkYSCPkRyI5g6ivnrFz4CfrIpG2w0G3pzqf2d7S3cJdz2joYzofZuDoR16HcVtxypGU7ctnv1cqHwjiyYmyt20ZVh71PNT0IqZW6ZAUUVygDH9peIIvEsIrXWWCMyAORqTknKI1Jg+XTnsKwfbV7Q4hhC4XSC89A06+6t5WPG/KX3NuReMfsFFcrtbGJyiiigDJYTjltnUhCSFZYKyEP5vMsD2AfhoCY5vHidxX1F0Lv4JdY3JLAg8wJBK6iOZK8B2WuZbbC61t1aXMAG4AVIkgxOUFZgiDtpAvr+EZlC6RlKkkksQRET86zo1IXZ/Ei+O/SMrBgNZYHMJB56RGvMba1dVV8P4ULFwi2ii2wBJGkFQFVQvoOtWlUiWFFFFMVEDj11Vwt4vGUW3mdtoA+MVnfyYKowjRGbvPF71XL99Zn8pfap3uHDLoiMQwG7FQpBPlroPKqvsb2wOFxMN+rdbYceYCLI8xP2GuZz88jZLxcT2qiuioHHsb3OGu3MobKpJDNlUjYyfQnbU7Cuhsxow3a/tpcuJcsWU0dsoZSS72xOfwj2ZIGpjwk15yuDuXDOQ6aR/wDPOtpZYnEENAtwkg6auVEEn+L2tOu1HcKIIYATAllGvQGYNcUeRy7OqfDFdGSw2Eu2mJNsgEQTIJUaeLLMgjWnO0N1TaVxDEwFfUFhuOesQdxWn4oLVwd2GQtHiAbUxJIjbfoaxXGLiZES2ZUMTqdVPMAbgHNvzjTnUvck0yqSi1Q3ib47qzJGmaY3AnY+fP371Z28GgVcvPxZiRm5woaBHXQf6RcdZT6JaykFp2GpkiWHxIpdhe8t2gBqBljrBiR8PspJ2vyx4pS/CNn2J4uMJeVCYt3TDydFYwEfoBJAOv1yeWnpljG23JCXEcjcK6sR6gHSvB8cSLltFjN3bhhAP1ZBrW/kxUnFSMoi2xbYEq2XLAG8NGlb8PI+mY8sFdo9RqDxviX0fD3LxE5FLR1Ow+01YZaj8QwK3bT239l1Kn0YRP311Po51V7PBuN9oHu4jvWILDKR01AMemselemfk67RNiEuWnM9yYQ8ymwB6xoJ868o49g7uHxN2z3k92xWVlQehjlpyr1H8lHAe7wv0hjL3pA8lViuvUkrNcvGpKSN5uNPZt4ruWlRXYrrOYRFcpyKKAM7wDjOVMt65NxV8SQM6Cea+0QAQMwEEAHQkgXiY1Tt6agj3GRofI1lOJdkR3xusYzKoDHVRcXQh/JySupjbWYqZwHhUKocSU0yvGsaKQNYG5EEjWDMTWSbOijR2XkUunRarvd1Vk0NURT/AHdRuJPcWy7WlD3Apyg7TymNSBvA1OwosVHlf5YcAqXLNxGKvdz5wDE5MmV4HPWCecCqb8mXAFxWLYXmLJaUXMp+sQwAB6CTJjy60/xPht/FXi+Kv5m9lYUAKJJChRAAk/1NI4elzh18X7TFyBBRgAtxGjMs7jkQdYKjfaufxuzVZntoSqztOQuDvkx+rZdZ1LeELpuSSABzJFTOE48X7Fu6FK94obKwIKkjUagTB5jQ7jSonanhovYZpMG3+dXUxmQNExuIJ9DB5VtJ6M12eYfRhiH7pnhvDnAXNnggt4y2YEyRIA3MabxbXY1M5l2ALeEb+ESTy51o+HC0LgEA3IBzTBjeBG4H2xT6WpYT0P31wKKR2uTZlOI8Da0llsOAXZrkloJynMQNeg061xsCxQLeAbzcEx/FufjWg4tpaWOQc/Y2tU9u+1y2uR4zbMNpG4jkatIiTK9eFWyxGVBHPMRt76TisLlSbVpT1IUM2vPMwPzqx+i39ALviEySJnau4ziDogKmTIA1AnkYEiavtOyHpqirXAa27iwtxOW6MD7QjWPdp5Ctd+Sw5LtxLkK7CEG+YAlzkbbQCSPLyqhx2LAiVPjkMVjfQ+JYg+tXPYLhHfY0X1cZLS5gBOpbMgEHYbnntHPSopKWiZO42enxVF2s7QthbQNu2LlxjChsyoBrLM4EaR7MgmfI1oIqn7VW7ZwtxrpYKg7zwlt19mVX2lncH10iR0t6OaKt7PD8Rwy/euO9yC7sWJkaljJiNhWx7D8bxGEe3h7mR7LtAA0uIz7BSxVSC0EieZI86p+N4cmRm3ggLBHnBO/kKv8AspesY3FBDbLLbVnEqMjFSAJ11E8vLpNc0Z2+zolx0m6PSYrsUoLXctdVnNQiilRRRYULfb3j7KhNZt5nOmwZo3ESZy/g7U/mPWkMRJMancxvG0nnUUbj+HBCgMZOuup56b+UU4WqF3tcOI606ETDdHWm3xOhgSeQ2k8hPKoxv9KBijzooR5RiuN3e9cXMO2YNr4sw1O0gb/6dajvxecRa+kWwiMwKiGaVDBSCBrsOW9a7EJLCOrn7Wim8LbHfYbyuWz7wra/4q40na2dbaro3f0joAPKovFLmaxdXNlzW3GYbrKkT7qcBpOMtB7TqeasPiDXY1o5EeY8PSMUiqfAqiRG+XMQTpMqRpVqzmRlprD4MNibnTLJ5aasRp5mu2UgkHP5ZWbX7a4jrEcUH5uI2Vp94MVlOyiEgamBcmOU5QPPl51rcbgFjMqgNAEATuefXQ1QcBt5GZCCs3JHSIjz6VSJkXFofnH9/wB1Y3i9s5wCZhRHvJPzJraWf1j+h+6slxk5rkgEjKokAxz8qsyX7Lrh0m3qPqDXrt5eZrR/k6JGLxQiFCqFEclO4PSWb8CqHhRBsAj9j761XYi1lvX38lXy8RLHT+EVUe0KXs2RJ6UxiUlGBGhVgeWhBBqQMSfKh8R4TpyNbGaR5Xh+HoLtwhF1IbbmFEVc9leEWjftMy62xcZOUMxXXTfSd+tQVuBbjT0Hyq77KN+fTzDj7J+6uSPaOqfTNgKWBXdK7pXTZzKImBRSpFcosdFYL5pf0jypz/Z7Vz6C1VaHTGxdB3oYDlSxgj0pS4Q9KLQhjuqyfEu1TW8WVQC9aRPGLRBYFoM66HLl5HY/CT2q4uwY2UMKIFwj2mLDN3Yb6qhSMx38UCIM4bHXja1AAvNdUqVkhVEhVCnrI16KBtNc3NzU0l8m/FxWm38Fx/6ptEiM3PeDuSfqknY9Kew3F7Pf2CXCgESXlAICjXOB51luJ8Ee5iWNuEttDSwygE+1AOsZpIHnQOCusgXBoeaMPt0qV2LyPYMNjLdz9XcR/wBx1f8AlNdx14W7bs0wAeWpJ0AA6kkD3141c4dcO+RvMNr8GB+dBbEW1OV71vTZXIX35X2j+zW38plizY3W7lWa4xQ3BoBBZomFgDTcaLUHCcQ3E3PLRCfhqfsqo4XgrniN5yZjKQ2cxzEtsNtt6sVwijZm+Fv+tYUje2TTiUM5XOxOpMGBrv5zPSKasYW24B8Jbc5Wn1O9Z/jGDN14W4wGmaVBkj9z8aDoKRwyz9GurHjJJOgykaEFfFyIb4j4V6Jd2ac8NXcSD1DEffSP9kJGjMPfPzpm5xSfaW7bHXIr/AK/2mfSqzD4qVzXWJbUhHMKgnTSAC1NCZNxDraDMr5tNYWZ/iXQVd/k546rvfW4UQsUKZriwSM0oDpJ1HnWG4ziicswVmd+Y5TOlQsJifzyFF8J0gtI1DA7+UVDk4zRajGULPoxcLUfiYNuzcdQCyqxAJgaCvO+z3aq7YIUEtb/AOUx8PojGTbPQez5Her/AB/5QsPeV7FrP3rCMrWysD60k6bf6TW2bM1FIzqWyWMjXSfF8OXSp/BcS9vEWzlBXNlMEkjN4dIGvtVWXrvi8QG+kN505gsTdt3A5yFQQVQEyMpzAzGpMf61ins1a0enzXKjNezAEEgETHPXrSFunzrqo52yVNcqP9IPSiimKyT9JboK6MWelLFHqKm0a0zqXieVM8S4oti2XYMeQCiSTyE7L6kgVIAFM4xVa2wcZlgyImY1086lsdHll2+1xu8cgF2ZmCjPBdmc+IwpOsbfVFSLWDXNmCy22Y+J/wDqIgDyAoxXEbVoEFgMzbEFmAlunv61BvcYKYhhplgQGB1y/JtTy6T5c2SNcX6LM4RZUycxmfTX6x3+NQuI3bZzBcgjSQQdRHkNajvgcQ+Jlye6IYaGAQQwA+3eOVVuL7Jm2xlpA3gmdd+VCk/gGlTtk7EJKrl+e+nrVRjbpBy6T0/+PWmLuBfDw1wkqdBBB5b7aaVWYlfzuwPVMwz+ekzPPearL6E4b7NZwRIsqXYAZju0QJgLrtr86sjibI/4lseWdf61kcNgbl1EZGPd3LqWiCdRLIGP+Lfypy12TY4w22ckZTrrsoJAietLOXor+OPssxaVrrFWBE+f3TUQWv0tQTIiRGums1T3ezVw4rIGENm1M/V110JpoYDEJfyKDnU6EdNTPpVZP2Rgl0bDEWoJgactxy91PPYISQ0++fmTVZg7l9bLZzL67iIjrEVCtcbvyFa2DJjUH7zFU3VaJirun0WjYZD7SKfVAflFJXAWgZC5T5Ej7CCKRxHiWVGy5VIG5InbSB19aY4LxDMviII/xSTJned/xybauiVk1eidbtaxLevgPTSYFRcZgS11bivDAASAQTEwZU78qmf7atWnKlgOeoJ+0Cupftk58yxm56CT6+tLVlU6WiJcuPmhsjEjeTm8pzLoD5UjigdbcpAeQFyXInrKgAGKft4fNdcqwieWwkAwPSncbhjmXXkdD7tdaKC2vRcdgONYu5de3iWJUWpQQmmVlU+yAdmG9brvDVH2MwKrZLDV2Yhyf7Oyjygg+p8hWh7s9K6E9GNfAjvjRTvdeVFO0GLI4vHrToxHvrv0cV0WRU2jTFilxHkKbxVsOjLyYEHWDqI91OC0K66AA+hqW0NJnmtnsrbyAvq1sn3nMzayKhW8JlxBEnIe8aJ0PihQesH7a1Tew/739azNzBMcSFLDJmzj9o6hyk8/FBjoK5XH6Gqn8v8A1mmvjRPd/mqv439f1HzFWN7/AIfoKruN/W/e++tV2jN9P7FL2jcKik7AgnTkCpI+ysLawrd/GpJYmeR55p+2vQONRADbQZ98Cste4cCwAJCxtOs/L41LT7GpK2mabgCKbVsrscUSP+tf6VPsr+mE9Lb/ANKjdm7AWxYA/wCax/xf6VMsf72/903zFJFt2VoT9LX0emxb/Tf4R8jUi0P0r+FvnTcfpv8AD/WrRIvFr42/HIVOxajuzUPF+2345Cp2L/Vn8c61fo54/wBjJcYXKWZdGIXXpJIJE89APKaj8Ntd5BcklWXXmQZ0J56gH41Y8SwRYhgQIBUzsVPLXziomBwrnKNFVWzQN5Gmu5Okxr1rKUfKqNYzWHfot/8AYFu+SzzI006ammH4IuQ2V0E7xzmZ051c8N2PqPvpn/i/xVpirZlk8YmIxXALgGIhxFpgkRuCFJ/mqzsdlrzBCt2Pzdy6dxqqZ495geVWl1JGN/fB/wAFs1dcL9hf/wBe6P8AtE/dWOCOlTZpfyfYFrWDi42Ym459BCqBPP2Z99acGqbsy36P6M33H76n370a67jl7prRaQu2KIucu794afnRSPpPl8v60Uxnc9Gao/e10XadE2PzSbreE+h+VN99Td+/CnzBFDCzNv7B82/HzqmHDXLNOiq1u4jSCZBgjQeszybzq4Y/m/4v/Gs1a7Q/pbIX0hlCk6HKNwNpzAn3kViwXRqru9v0H3VW8Y5/vf1qyuHxJ6D/AC1V8VcTv9f+tNdoT6ZB4naBdZ5A/MCqPFYBTeBW4PCIKwJnXeDtrVrx+6QlxlPs2zBHImQDXn+BJW4rLvIpMtI9O4SPzdj99vm1Lw3+93P7o/zClYEQLIHJmPpq9N4dwMVdJ0AtRPKSwgfYfhSQyJZP6Uf3W/mpsf75/DRhrk4o6/Vb7W0pKN+mfwirJH8X7bfjkKm4v9Wag4o+M/jkKm4o+A1o/Rzx/sU1zCFmJnYaCYA6n1/HM1EwOGuhSziDJA1H3cqVx/iDW7ShDlZiRmG4A3g9Tpr5U12cxzXFYOxbLBBJk66RPOpfZcV4mi4bz9330yf1v8VOcOuDXXp99NMfzv8AEPuq/bM3/wAoiP8A/e+o/wDbSrbhrRbt/wBzdH/Zeqm6wnG/w/8AtJU7h98G3aH/AOO4P+w9Zm5tuzL/AJlh/bP8q0njPEgoILZNDDH2Z+B18tN9KicBvxaeP2v8q1A4nxAsxm2pOmpaVDbCQQOg9COc61Wh2KXjOJAghTGkwTMc550VkL/EznaYJkyZIkzqY5UUqKN7e4wFbqIEQNST+BUq3iw2xrzO/i7yXS2q21aAeekAEk7az8KsUxlwrnW6IV1ZjJ0AAZlMA6GavJGeJvWvxuahYrjIggSxHIRMaiTJ20PwrI4/tkkCHk+QMekx1A9xNduYsYe53rEk3Fy/8MaLJ+tl5k86mUtBGJMw/FzcCC3lZcwDQ0wdJB032rz+4v8A9SH946x6s/8AWtUnaJfAlu3AzKPa3LRr4FManrU7GYBQZFtSTvosg6c8tZJFt0WGJtC1cLXbhCKCWMmABl6CqvEXbChibmisFYy5gtqAYp61xgq+UIGyhhLO07xJBtn4SdqhYviNq4pS5alZBgXAJI2M+E0JDsb7QYbJh7up9g7knmBzrE4IeNPUVr+OcXW4hSCAwg6odzps8fVrN2sIAy5SxMiBlGp5DRqKBs9NXhinefif60luC2zMjpP3TVcHW45a211WzI0EXAjFAQAZhQsTpzIFIbC3HW6wcE3lCtC5TCSoKkMCCJPWkUdt8MAuMASBMQCR8jUS7hCMRAOkCDufrTuD1qxwOJzksY11EdDqDuaZd/0kelUiGR8XaYGM0kga6enIU4+EuBSc7GJJBMincePGPQfOnsfbulV7sSATn1USCrCNZO8HltVv0ZR7ZmO1jfmbH71z5Cq3g/FjazZQCY58/Krjj/Dbt60oRQO7ZiSXXWYA5+lUmG4bAPeaHqsHX4xUye9GkVSVhhO0Ny3dzRM7j56U+/a05iYEyCKrMQgXVtTqvnsRr74+NRryjTKZMT79J++lbHimi1xHHAxfcd5E+RAy/Dan8L2jy5Qw2UgRGoKMnXqfnWbdDJkRrS5AHn60rKo9a7J9olKMkw58SiDrAAMeh5edQeOW80tm6j2sracxy5f6Vi+BcXKP+ydYMEg7geup51Iv8S7xmJEkEsdSZgk7E6b/AGVopaIrYm/x+6HYC6SASBryn1oqkuXQSfU9aKmyjY8YaxfbW8AcsSptug11LMHzHfkKmcNv4Wxbe2b+YEsT3a3HYggCJCZV0HUnXlFIGDUeEqpjqB5HmPOmrnDRbvELMFFuRJESSCBB2050gsqb+Hw5JNq1euHSBcEJHMko4bp8K1GD48Ck3cIXflJVba+gIkD47b1EWzGoJ1POCPtpRLZoGX/pj7daNk5I7f4riGWcmHtBZMW1YMYH7QaeXKq+wcQZYXh4jP1//OrfB3G7wZlkfvaHfqBTPDWUJGXZnA15ZjA08tKEDGcBjMTZJym0xPNw5P2PVgvHr5/WW7bfukj+aaqnxviaGjxERPvjXypxb7Eb/YP6VptGeSZIxONBbMcGrbaG5lECeQBG5PLnTS460N8BHo1tvnFNnEt1+wU3cxLROnwodoLTH7vHbC6rh7iPykIFk6alWJ2J2q2wGJzC6i7qishCkE6sHEE6wcuo/arJteLXEB/aHXqOlaLAYkLetuTAJKN6XPCJ8s/dn3VFWys+jEvxq/hnKCJQsuq6nWRJ5iNqF7b3s4cqhb36j0rR9tOyrtem2B49P2YKyRrOpiR7qo//AEYVGa5cABH1UmCNxJO8xU9Ghy92+uNlm2nh6E+VWOG/KUMrC5ZMkESjgQDzhlOtYzG2O7uMk5spiYj7DTFFhSNhh+2tm0Mtm3eSTJzXbZBO2oW0oIFP57Zuk3c2W5DKysygHmIG+p+RrEGtd2bupiLJsXGhhtpJnYOPiJHOCN2FCewasqeKgrcKnNOntTOnPX3fCo1kmZ/H2itvisKbthLeIXLcS4oz+FpSRmb2pOkweeh5kiIeGBLpj2IMDwTMggnx9J+ynQWZe4pZoXU7a9fhFPNw9lXXkJI5fHrvUi4s3rjDw+JoHoIMfL31fYVlcMMxgrHtMB4p0gGOYoSsbZjbcipdq8yk+ztqCJ0BnrWkHZ6VDKRsJBE6QukiOYPxpGKwCAfnbJXUeNPEsDrGo58o+dGLFZmhh26fj40VZXnTMYdIkx4hty5UU6GanH3mBGUxLqDoDIOURrtXOKMRcaDByWhIjYl5FGLtloggQ8mZkgEbaHXTnFdxqzecSBC2t55Z9NvOkSF8nvLQBIHikTodDE0XCfpC6mMh0kxuNY2ml3bcuh00nnrseXvoe2e9DaRlI3Ez4eW/I1RH6F8OY/TH1MZRpmIA5adOddwlwiyxG4NwgZueZiNIpWAtEYlmMQQI8Q13nbUbijhtz82NebfW/tGkimY5LzZ88y2bNPU/jlWisLmdZ5sJB+VRsPgUFwNl1zA7mJneNql4e0wdSRABmtKMW7qhlUGcdM3U9fWmrJJuAF2iToSCOfUVxLwDAk8xUZMWqsCzAb8/I0MUbDBAm7b1+tOx5AnkfKrW3bLoVMQwjmN+fOs7g+KqrgmToYgcyIHPzrV4SyQokEaTqCNKlDkmkXC45riWxctsXVVLkZSJA1ZSSNzqPWq7iVt7mHvC1bYnxq0lVKkKG2nXRhsTM05exA1XTQKNz5cvWmOPYa7e77D2cs3wg8ZKibcPvB1KBh/CtT2za6PL8WjF2JBJJLT66n3zPwNRwD0PwrUWeE3sLdZL5RSRIAM84Pi0nQD4jzqkxLr33hylSz/d022oUbKshMCNwRT2CxZt3FcfVOu4kcxprUdmmNuunqaSDUtU6Gjb4ntUXgZsttgBsjZQYliNSDrt7vS4vLmwpNt+8yBRyLKdCBC8ioIHmI56eXlZq67IcXNjEBTqj+Fl01B3A89o8wOtFgabF8MW8i3bA5QyTJDDXQncfdBqs4aXCMIIOqww2MDQg6/j42kthb4MN3L6k6wUYSraaTJOnkeornaDhrJdtuLgK3TAGSAAoLTnBI2J+2mIsrIZbQJg5mZdJ6t/QVORScmgBg6dNSATrvJqtHEBbS0H2LZNFJ8Tag6e74+VTeGlixPQATz+sT9uX4VqiBdzDWpMosyZlFn5UVLXDmN1/HuopgVQuCfUmPtrjtOIu+lv5GomJuHPbgwGYg6AyJ85peIuEXbhEavbUzrpl16dazsKJwNdmoeIxQQ+KAuQsW1kaxSxf/OFIOihs07zEiPfTsjEscCYf8ComBvRaXXkeY6ml4HEg3WUZpXQzlAM9D7jVaQWw4AmSvIgeY1GtKy0tEK9xBFEFh6bn4CogxrOctq09w9AD/KATV3hLb2wQgCgAnRVg+REa1LtcfxC6KVUdBbEUZWThRAwHY7GXtbn5lT6FvgDPuMVpeHfk+sWyGZc7Dcv4pPWDoPcPfUQ9q8QpibRO+ts89eTinU7Z3/2bJ9zj/MapUPEvsN2ZtI5cAgnpCj4KAD75prjmMe1bIs2rl1o+rlAAG+rAyfIAmqXE9uL6jWxa2mc7gEHyK1Cb8oVz/k2/wD+rf8AhTtAZBeNXFv5mJALeJNYGuo11kedbHi2IZXzIdQykEeKIghh15VT8V48MT7WGsM0e0WYsB6qAftpXCLzG0A5kr4fcPZHuED3VmkKT0XnE7jX8KuaXZXVwSktkhspYKDEsrrsdtRtVHjbt1nCnOpAlROUQoBcwIUe0wkaTHI1H4XgivEC2WVUG7JbLMysZoP1m2jYVcok3BmuZGE+JvEIaSVlTO0wIG3KBUv6Gi2ig4hic9g27kFeRhCVmCGDEZoBDgweW3XM4RrXinKJYlM+sBdgfI/09a23aPAOCCe6uqwOzeHwxGpUDfXTQekVnBgC5y/R0UsVAJ9lZMNmI8QiJga/GobfspEW7YsZtTExpMDmJEcjofc3lTYwuG1IcgiCPEZ0yk8vX4Vq7nZxDp3tgnSD3V3VjC/seUVQYi0VuFBh7TEa5l0BBGhGZQeXMb0bAu+H8cF62bBYXCYyzLN4gGKjJH1xp55ToF8U3iGLyW1yOViBkl4TqPFIA842GnKstldbi3O4CkHWDpLHnA94q9xPGjly3F8JGUzzkkadenw8qLHQq3eLIWVQdZnu7bkMM8AMykwYGpJAz6RGl5wC89wsTEMQRChFyjN7IAGkBJO3ijcGqjv/AGVsoTK5CAoXUa5ZY7mT12FN8D42bbJaYhZOjMIK84AJAGY9dj1kVUHslo3fceVFQ/8Abdvq3xT+tFb5xJwkZi/7dn98129+su/3o/lWuUVmBH49+pf+7/zCpg/Wn90f5a7RT9i9C8K0XrkeXzaodtvzH8HQdKKKRY/bH6Q/9wfmtNC830lkk5RaQhZ0BldY95+NdooRMiXiR+kgcpX+WPlSbLZkBMSS3IDY+Vcopkvpj/GLY7s6fUWqrD4VSASomuUUegfYn6OqkECJn7qMI3if0B/m/oKKKBS6GuyblluZtYRwJ10z2DH+I/Gr58Oot2yBBLmSNOv9B8KKKkv2XXajhdpcJdyoBkQ5dTpB9ajcFwNt7RZraEwdco5DTlp/qetFFaNKwRksQYZgORMf9LH5gViMVxS6LjQ7bke4HQUUVk0ikcPE7p3dt536bV27xK7oM7b9em1FFKhk/gXELhvAF2IgmJ5r4lPuIFa/tWo+lp6W2001cvmMjrANFFNAQ2vtPtH4miiigZ//2Q=="/>
          <p:cNvSpPr>
            <a:spLocks noChangeAspect="1" noChangeArrowheads="1"/>
          </p:cNvSpPr>
          <p:nvPr/>
        </p:nvSpPr>
        <p:spPr bwMode="auto">
          <a:xfrm>
            <a:off x="63500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0" name="AutoShape 6" descr="data:image/jpeg;base64,/9j/4AAQSkZJRgABAQAAAQABAAD/2wCEAAkGBhQSEBQUEhQVFRUVFxYVFhcVFRgVFRYXFBoWFRQUGBYXGyceFxkjGRcVHy8gIycpLCwsFR4xNTAqNSYsLCkBCQoKDgwOGg8PGSwkHyQsLCwsLCwsLCwpLCwsKSwpKSwpLCwsKSwsLCwpLCksLCwsKSksKSwpLCksKSwsKSwsLP/AABEIAQMAwgMBIgACEQEDEQH/xAAcAAABBQEBAQAAAAAAAAAAAAAAAgMEBQYBBwj/xABKEAACAQIEAwUEBQkFBwMFAAABAhEAAwQSITEFQVEGEyJhcTKBkbEUQqHB8AcjJDNScoKy0WJzosLhFTRDU5Kj0haz8SVEY3ST/8QAGQEAAwEBAQAAAAAAAAAAAAAAAAECAwQF/8QAJhEAAgICAgIBBAMBAAAAAAAAAAECERIhAzEiQVFhcYHRE0LwMv/aAAwDAQACEQMRAD8A9Ay0ZaXFEV6x5wjLRlpcURTEIy13LSooigBOWjLS4rkUAJiuRS4oy0CERRlpcURQAjLQf9KXFRcU5zKqjUEGSPCND566Tt9lTKVKyoxt0PxRFdtqQBJkxqYiT1gbUqKokRFBWlRRFACMtGWlxRFACIrmWlxRQAjLRlpcURQMRlrlLiu0WA5FFKiiKQxNEUqKIoEJiiKVFFACYoilUGmByK5FKooATRFKrkUAcqNjMQqFMxiW84HhbUnkJI186lRWJ/KDilW5h1bEG3J8ShyAFkfnCAOmYSf2RpWPNJxjcTTiipSpm0iiK6kQI1Eac9OWvOu1sZCYoilRRFAxMVyKXXKAExRFKiiKQCIrsUqKAKAERXa7RQA7FFdoigYmiKVRQITFdiu0RQAmKKVFEUAJiiKVFEUAJik3HCiSQB1O1ORTWLuqiMzbAEmpk6TY0rdCMHcLICQRoN4k6DxQNpM6VgfyiKq4hTzZBmknYGNNdNK3ljGp3K3MwyZQcxMARoZ94IryntTxxcXi/AYSDbUnmSIUxyEgfGuTndwS79nTxPGbfXo9YwNoLaRRJARQJMmABEnmaeis52P7VW8RaS2TluooUqeeURK9dq0sV1QkmtHPJUxMUEUqKIqiRGWiKXFEUAIiiKXFEUWAiK7FKiiKLGIiilxRSsDooiuPeAnXbkASfgKYuY8BiCGmJiCTpB1CgxuNf6UWFEmKIqFf4uqKWZWgGNhJPkJmNJmuDiMlT7EyMrjWdNyDA6SCd9qWQUTooy0uKIp2IRFdilRXFaZjkSPeN6VjORRFKy0RRYCIqg7c4xLeBu5wxzQihYnMdVPi0jTXf0rRRWY/KNfVeH3AYloA9d/x61nyvwZpxryR5jjuPs1pLQzLbS2wUGBLHMWc5TBJJYTVBYuNnXQ+0OR5ET8KuON4K4lpbiJKuWtlhJhlJBtn9knQwN5G+tZi5fckyx57zz3rgi3XR1Sir2/ZZ4biTJfDqSCHkctzXvnZ/i4xOHS6Ochh0ZTDe7n6EV8+8Pt3nupbVGdmPhXKSTMHQegHuFe+dk+CfRcKlo+1qzazBbWJ5wIE+VdPC3ZjyxSRbxRFKiiuqznExRFdiiiwGL2ICkZiADOpMbU7FMXLa96hgZjmjroFGnu6VIqU3sppUqORRXaKYjkV2iigCo4lfVFOivdI8CiC+hA0kjKo5kkL1InWusDGOjKRatFWbUSwOZiRqGA1B1MECJidKT2ZuXG7wFTnAzG46rnYzGVhMlRl/swIyiDV1w9j4RdOZmlfCrBZSZJEQNok+QHKouy6oq24a7Ie8uvmOhkKCIjwoNgCTsF57zTD4EC3DXO8VSwBJAYCJYnKAzQTB10A3MCtYlkREzBnzB3B9ai2ODKAMxLHUtJ8LFgQQV2I128hRQWS7F4OoZTIYSDS4roWK7FUQJpjCWQAdySzSTuYJHL305ibwRGZjlVVLFjsoAkn3DWs7+T/ABne4ZmN3vW71p/syBAgqN/a/iqG/NItLxbNLFEV2irIGr90IrMdlBY+gEmvEu2na5sVcUHRAAVXpm6+de33EBBDagggztB3+yvnftEAmIuLYKtaBPdtl3Xl7Uk+p3351hzXaNuOqdlpw/tJcUXLSlSt22hi4JXvFCZXHRpA1+M1nHsNJkrPPeu4FmLGVk76DXeRtymKduMdZ3rGC+SuSXwXHZvtC+BxPeGyl05chMkMEMEm3yUkR1nykmvceH8Qt37a3LTBkYSCPkRyI5g6ivnrFz4CfrIpG2w0G3pzqf2d7S3cJdz2joYzofZuDoR16HcVtxypGU7ctnv1cqHwjiyYmyt20ZVh71PNT0IqZW6ZAUUVygDH9peIIvEsIrXWWCMyAORqTknKI1Jg+XTnsKwfbV7Q4hhC4XSC89A06+6t5WPG/KX3NuReMfsFFcrtbGJyiiigDJYTjltnUhCSFZYKyEP5vMsD2AfhoCY5vHidxX1F0Lv4JdY3JLAg8wJBK6iOZK8B2WuZbbC61t1aXMAG4AVIkgxOUFZgiDtpAvr+EZlC6RlKkkksQRET86zo1IXZ/Ei+O/SMrBgNZYHMJB56RGvMba1dVV8P4ULFwi2ii2wBJGkFQFVQvoOtWlUiWFFFFMVEDj11Vwt4vGUW3mdtoA+MVnfyYKowjRGbvPF71XL99Zn8pfap3uHDLoiMQwG7FQpBPlroPKqvsb2wOFxMN+rdbYceYCLI8xP2GuZz88jZLxcT2qiuioHHsb3OGu3MobKpJDNlUjYyfQnbU7Cuhsxow3a/tpcuJcsWU0dsoZSS72xOfwj2ZIGpjwk15yuDuXDOQ6aR/wDPOtpZYnEENAtwkg6auVEEn+L2tOu1HcKIIYATAllGvQGYNcUeRy7OqfDFdGSw2Eu2mJNsgEQTIJUaeLLMgjWnO0N1TaVxDEwFfUFhuOesQdxWn4oLVwd2GQtHiAbUxJIjbfoaxXGLiZES2ZUMTqdVPMAbgHNvzjTnUvck0yqSi1Q3ib47qzJGmaY3AnY+fP371Z28GgVcvPxZiRm5woaBHXQf6RcdZT6JaykFp2GpkiWHxIpdhe8t2gBqBljrBiR8PspJ2vyx4pS/CNn2J4uMJeVCYt3TDydFYwEfoBJAOv1yeWnpljG23JCXEcjcK6sR6gHSvB8cSLltFjN3bhhAP1ZBrW/kxUnFSMoi2xbYEq2XLAG8NGlb8PI+mY8sFdo9RqDxviX0fD3LxE5FLR1Ow+01YZaj8QwK3bT239l1Kn0YRP311Po51V7PBuN9oHu4jvWILDKR01AMemselemfk67RNiEuWnM9yYQ8ymwB6xoJ868o49g7uHxN2z3k92xWVlQehjlpyr1H8lHAe7wv0hjL3pA8lViuvUkrNcvGpKSN5uNPZt4ruWlRXYrrOYRFcpyKKAM7wDjOVMt65NxV8SQM6Cea+0QAQMwEEAHQkgXiY1Tt6agj3GRofI1lOJdkR3xusYzKoDHVRcXQh/JySupjbWYqZwHhUKocSU0yvGsaKQNYG5EEjWDMTWSbOijR2XkUunRarvd1Vk0NURT/AHdRuJPcWy7WlD3Apyg7TymNSBvA1OwosVHlf5YcAqXLNxGKvdz5wDE5MmV4HPWCecCqb8mXAFxWLYXmLJaUXMp+sQwAB6CTJjy60/xPht/FXi+Kv5m9lYUAKJJChRAAk/1NI4elzh18X7TFyBBRgAtxGjMs7jkQdYKjfaufxuzVZntoSqztOQuDvkx+rZdZ1LeELpuSSABzJFTOE48X7Fu6FK94obKwIKkjUagTB5jQ7jSonanhovYZpMG3+dXUxmQNExuIJ9DB5VtJ6M12eYfRhiH7pnhvDnAXNnggt4y2YEyRIA3MabxbXY1M5l2ALeEb+ESTy51o+HC0LgEA3IBzTBjeBG4H2xT6WpYT0P31wKKR2uTZlOI8Da0llsOAXZrkloJynMQNeg061xsCxQLeAbzcEx/FufjWg4tpaWOQc/Y2tU9u+1y2uR4zbMNpG4jkatIiTK9eFWyxGVBHPMRt76TisLlSbVpT1IUM2vPMwPzqx+i39ALviEySJnau4ziDogKmTIA1AnkYEiavtOyHpqirXAa27iwtxOW6MD7QjWPdp5Ctd+Sw5LtxLkK7CEG+YAlzkbbQCSPLyqhx2LAiVPjkMVjfQ+JYg+tXPYLhHfY0X1cZLS5gBOpbMgEHYbnntHPSopKWiZO42enxVF2s7QthbQNu2LlxjChsyoBrLM4EaR7MgmfI1oIqn7VW7ZwtxrpYKg7zwlt19mVX2lncH10iR0t6OaKt7PD8Rwy/euO9yC7sWJkaljJiNhWx7D8bxGEe3h7mR7LtAA0uIz7BSxVSC0EieZI86p+N4cmRm3ggLBHnBO/kKv8AspesY3FBDbLLbVnEqMjFSAJ11E8vLpNc0Z2+zolx0m6PSYrsUoLXctdVnNQiilRRRYULfb3j7KhNZt5nOmwZo3ESZy/g7U/mPWkMRJMancxvG0nnUUbj+HBCgMZOuup56b+UU4WqF3tcOI606ETDdHWm3xOhgSeQ2k8hPKoxv9KBijzooR5RiuN3e9cXMO2YNr4sw1O0gb/6dajvxecRa+kWwiMwKiGaVDBSCBrsOW9a7EJLCOrn7Wim8LbHfYbyuWz7wra/4q40na2dbaro3f0joAPKovFLmaxdXNlzW3GYbrKkT7qcBpOMtB7TqeasPiDXY1o5EeY8PSMUiqfAqiRG+XMQTpMqRpVqzmRlprD4MNibnTLJ5aasRp5mu2UgkHP5ZWbX7a4jrEcUH5uI2Vp94MVlOyiEgamBcmOU5QPPl51rcbgFjMqgNAEATuefXQ1QcBt5GZCCs3JHSIjz6VSJkXFofnH9/wB1Y3i9s5wCZhRHvJPzJraWf1j+h+6slxk5rkgEjKokAxz8qsyX7Lrh0m3qPqDXrt5eZrR/k6JGLxQiFCqFEclO4PSWb8CqHhRBsAj9j761XYi1lvX38lXy8RLHT+EVUe0KXs2RJ6UxiUlGBGhVgeWhBBqQMSfKh8R4TpyNbGaR5Xh+HoLtwhF1IbbmFEVc9leEWjftMy62xcZOUMxXXTfSd+tQVuBbjT0Hyq77KN+fTzDj7J+6uSPaOqfTNgKWBXdK7pXTZzKImBRSpFcosdFYL5pf0jypz/Z7Vz6C1VaHTGxdB3oYDlSxgj0pS4Q9KLQhjuqyfEu1TW8WVQC9aRPGLRBYFoM66HLl5HY/CT2q4uwY2UMKIFwj2mLDN3Yb6qhSMx38UCIM4bHXja1AAvNdUqVkhVEhVCnrI16KBtNc3NzU0l8m/FxWm38Fx/6ptEiM3PeDuSfqknY9Kew3F7Pf2CXCgESXlAICjXOB51luJ8Ee5iWNuEttDSwygE+1AOsZpIHnQOCusgXBoeaMPt0qV2LyPYMNjLdz9XcR/wBx1f8AlNdx14W7bs0wAeWpJ0AA6kkD3141c4dcO+RvMNr8GB+dBbEW1OV71vTZXIX35X2j+zW38plizY3W7lWa4xQ3BoBBZomFgDTcaLUHCcQ3E3PLRCfhqfsqo4XgrniN5yZjKQ2cxzEtsNtt6sVwijZm+Fv+tYUje2TTiUM5XOxOpMGBrv5zPSKasYW24B8Jbc5Wn1O9Z/jGDN14W4wGmaVBkj9z8aDoKRwyz9GurHjJJOgykaEFfFyIb4j4V6Jd2ac8NXcSD1DEffSP9kJGjMPfPzpm5xSfaW7bHXIr/AK/2mfSqzD4qVzXWJbUhHMKgnTSAC1NCZNxDraDMr5tNYWZ/iXQVd/k546rvfW4UQsUKZriwSM0oDpJ1HnWG4ziicswVmd+Y5TOlQsJifzyFF8J0gtI1DA7+UVDk4zRajGULPoxcLUfiYNuzcdQCyqxAJgaCvO+z3aq7YIUEtb/AOUx8PojGTbPQez5Her/AB/5QsPeV7FrP3rCMrWysD60k6bf6TW2bM1FIzqWyWMjXSfF8OXSp/BcS9vEWzlBXNlMEkjN4dIGvtVWXrvi8QG+kN505gsTdt3A5yFQQVQEyMpzAzGpMf61ins1a0enzXKjNezAEEgETHPXrSFunzrqo52yVNcqP9IPSiimKyT9JboK6MWelLFHqKm0a0zqXieVM8S4oti2XYMeQCiSTyE7L6kgVIAFM4xVa2wcZlgyImY1086lsdHll2+1xu8cgF2ZmCjPBdmc+IwpOsbfVFSLWDXNmCy22Y+J/wDqIgDyAoxXEbVoEFgMzbEFmAlunv61BvcYKYhhplgQGB1y/JtTy6T5c2SNcX6LM4RZUycxmfTX6x3+NQuI3bZzBcgjSQQdRHkNajvgcQ+Jlye6IYaGAQQwA+3eOVVuL7Jm2xlpA3gmdd+VCk/gGlTtk7EJKrl+e+nrVRjbpBy6T0/+PWmLuBfDw1wkqdBBB5b7aaVWYlfzuwPVMwz+ekzPPearL6E4b7NZwRIsqXYAZju0QJgLrtr86sjibI/4lseWdf61kcNgbl1EZGPd3LqWiCdRLIGP+Lfypy12TY4w22ckZTrrsoJAietLOXor+OPssxaVrrFWBE+f3TUQWv0tQTIiRGums1T3ezVw4rIGENm1M/V110JpoYDEJfyKDnU6EdNTPpVZP2Rgl0bDEWoJgactxy91PPYISQ0++fmTVZg7l9bLZzL67iIjrEVCtcbvyFa2DJjUH7zFU3VaJirun0WjYZD7SKfVAflFJXAWgZC5T5Ej7CCKRxHiWVGy5VIG5InbSB19aY4LxDMviII/xSTJned/xybauiVk1eidbtaxLevgPTSYFRcZgS11bivDAASAQTEwZU78qmf7atWnKlgOeoJ+0Cupftk58yxm56CT6+tLVlU6WiJcuPmhsjEjeTm8pzLoD5UjigdbcpAeQFyXInrKgAGKft4fNdcqwieWwkAwPSncbhjmXXkdD7tdaKC2vRcdgONYu5de3iWJUWpQQmmVlU+yAdmG9brvDVH2MwKrZLDV2Yhyf7Oyjygg+p8hWh7s9K6E9GNfAjvjRTvdeVFO0GLI4vHrToxHvrv0cV0WRU2jTFilxHkKbxVsOjLyYEHWDqI91OC0K66AA+hqW0NJnmtnsrbyAvq1sn3nMzayKhW8JlxBEnIe8aJ0PihQesH7a1Tew/739azNzBMcSFLDJmzj9o6hyk8/FBjoK5XH6Gqn8v8A1mmvjRPd/mqv439f1HzFWN7/AIfoKruN/W/e++tV2jN9P7FL2jcKik7AgnTkCpI+ysLawrd/GpJYmeR55p+2vQONRADbQZ98Cste4cCwAJCxtOs/L41LT7GpK2mabgCKbVsrscUSP+tf6VPsr+mE9Lb/ANKjdm7AWxYA/wCax/xf6VMsf72/903zFJFt2VoT9LX0emxb/Tf4R8jUi0P0r+FvnTcfpv8AD/WrRIvFr42/HIVOxajuzUPF+2345Cp2L/Vn8c61fo54/wBjJcYXKWZdGIXXpJIJE89APKaj8Ntd5BcklWXXmQZ0J56gH41Y8SwRYhgQIBUzsVPLXziomBwrnKNFVWzQN5Gmu5Okxr1rKUfKqNYzWHfot/8AYFu+SzzI006ammH4IuQ2V0E7xzmZ051c8N2PqPvpn/i/xVpirZlk8YmIxXALgGIhxFpgkRuCFJ/mqzsdlrzBCt2Pzdy6dxqqZ495geVWl1JGN/fB/wAFs1dcL9hf/wBe6P8AtE/dWOCOlTZpfyfYFrWDi42Ym459BCqBPP2Z99acGqbsy36P6M33H76n370a67jl7prRaQu2KIucu794afnRSPpPl8v60Uxnc9Gao/e10XadE2PzSbreE+h+VN99Td+/CnzBFDCzNv7B82/HzqmHDXLNOiq1u4jSCZBgjQeszybzq4Y/m/4v/Gs1a7Q/pbIX0hlCk6HKNwNpzAn3kViwXRqru9v0H3VW8Y5/vf1qyuHxJ6D/AC1V8VcTv9f+tNdoT6ZB4naBdZ5A/MCqPFYBTeBW4PCIKwJnXeDtrVrx+6QlxlPs2zBHImQDXn+BJW4rLvIpMtI9O4SPzdj99vm1Lw3+93P7o/zClYEQLIHJmPpq9N4dwMVdJ0AtRPKSwgfYfhSQyJZP6Uf3W/mpsf75/DRhrk4o6/Vb7W0pKN+mfwirJH8X7bfjkKm4v9Wag4o+M/jkKm4o+A1o/Rzx/sU1zCFmJnYaCYA6n1/HM1EwOGuhSziDJA1H3cqVx/iDW7ShDlZiRmG4A3g9Tpr5U12cxzXFYOxbLBBJk66RPOpfZcV4mi4bz9330yf1v8VOcOuDXXp99NMfzv8AEPuq/bM3/wAoiP8A/e+o/wDbSrbhrRbt/wBzdH/Zeqm6wnG/w/8AtJU7h98G3aH/AOO4P+w9Zm5tuzL/AJlh/bP8q0njPEgoILZNDDH2Z+B18tN9KicBvxaeP2v8q1A4nxAsxm2pOmpaVDbCQQOg9COc61Wh2KXjOJAghTGkwTMc550VkL/EznaYJkyZIkzqY5UUqKN7e4wFbqIEQNST+BUq3iw2xrzO/i7yXS2q21aAeekAEk7az8KsUxlwrnW6IV1ZjJ0AAZlMA6GavJGeJvWvxuahYrjIggSxHIRMaiTJ20PwrI4/tkkCHk+QMekx1A9xNduYsYe53rEk3Fy/8MaLJ+tl5k86mUtBGJMw/FzcCC3lZcwDQ0wdJB032rz+4v8A9SH946x6s/8AWtUnaJfAlu3AzKPa3LRr4FManrU7GYBQZFtSTvosg6c8tZJFt0WGJtC1cLXbhCKCWMmABl6CqvEXbChibmisFYy5gtqAYp61xgq+UIGyhhLO07xJBtn4SdqhYviNq4pS5alZBgXAJI2M+E0JDsb7QYbJh7up9g7knmBzrE4IeNPUVr+OcXW4hSCAwg6odzps8fVrN2sIAy5SxMiBlGp5DRqKBs9NXhinefif60luC2zMjpP3TVcHW45a211WzI0EXAjFAQAZhQsTpzIFIbC3HW6wcE3lCtC5TCSoKkMCCJPWkUdt8MAuMASBMQCR8jUS7hCMRAOkCDufrTuD1qxwOJzksY11EdDqDuaZd/0kelUiGR8XaYGM0kga6enIU4+EuBSc7GJJBMincePGPQfOnsfbulV7sSATn1USCrCNZO8HltVv0ZR7ZmO1jfmbH71z5Cq3g/FjazZQCY58/Krjj/Dbt60oRQO7ZiSXXWYA5+lUmG4bAPeaHqsHX4xUye9GkVSVhhO0Ny3dzRM7j56U+/a05iYEyCKrMQgXVtTqvnsRr74+NRryjTKZMT79J++lbHimi1xHHAxfcd5E+RAy/Dan8L2jy5Qw2UgRGoKMnXqfnWbdDJkRrS5AHn60rKo9a7J9olKMkw58SiDrAAMeh5edQeOW80tm6j2sracxy5f6Vi+BcXKP+ydYMEg7geup51Iv8S7xmJEkEsdSZgk7E6b/AGVopaIrYm/x+6HYC6SASBryn1oqkuXQSfU9aKmyjY8YaxfbW8AcsSptug11LMHzHfkKmcNv4Wxbe2b+YEsT3a3HYggCJCZV0HUnXlFIGDUeEqpjqB5HmPOmrnDRbvELMFFuRJESSCBB2050gsqb+Hw5JNq1euHSBcEJHMko4bp8K1GD48Ck3cIXflJVba+gIkD47b1EWzGoJ1POCPtpRLZoGX/pj7daNk5I7f4riGWcmHtBZMW1YMYH7QaeXKq+wcQZYXh4jP1//OrfB3G7wZlkfvaHfqBTPDWUJGXZnA15ZjA08tKEDGcBjMTZJym0xPNw5P2PVgvHr5/WW7bfukj+aaqnxviaGjxERPvjXypxb7Eb/YP6VptGeSZIxONBbMcGrbaG5lECeQBG5PLnTS460N8BHo1tvnFNnEt1+wU3cxLROnwodoLTH7vHbC6rh7iPykIFk6alWJ2J2q2wGJzC6i7qishCkE6sHEE6wcuo/arJteLXEB/aHXqOlaLAYkLetuTAJKN6XPCJ8s/dn3VFWys+jEvxq/hnKCJQsuq6nWRJ5iNqF7b3s4cqhb36j0rR9tOyrtem2B49P2YKyRrOpiR7qo//AEYVGa5cABH1UmCNxJO8xU9Ghy92+uNlm2nh6E+VWOG/KUMrC5ZMkESjgQDzhlOtYzG2O7uMk5spiYj7DTFFhSNhh+2tm0Mtm3eSTJzXbZBO2oW0oIFP57Zuk3c2W5DKysygHmIG+p+RrEGtd2bupiLJsXGhhtpJnYOPiJHOCN2FCewasqeKgrcKnNOntTOnPX3fCo1kmZ/H2itvisKbthLeIXLcS4oz+FpSRmb2pOkweeh5kiIeGBLpj2IMDwTMggnx9J+ynQWZe4pZoXU7a9fhFPNw9lXXkJI5fHrvUi4s3rjDw+JoHoIMfL31fYVlcMMxgrHtMB4p0gGOYoSsbZjbcipdq8yk+ztqCJ0BnrWkHZ6VDKRsJBE6QukiOYPxpGKwCAfnbJXUeNPEsDrGo58o+dGLFZmhh26fj40VZXnTMYdIkx4hty5UU6GanH3mBGUxLqDoDIOURrtXOKMRcaDByWhIjYl5FGLtloggQ8mZkgEbaHXTnFdxqzecSBC2t55Z9NvOkSF8nvLQBIHikTodDE0XCfpC6mMh0kxuNY2ml3bcuh00nnrseXvoe2e9DaRlI3Ez4eW/I1RH6F8OY/TH1MZRpmIA5adOddwlwiyxG4NwgZueZiNIpWAtEYlmMQQI8Q13nbUbijhtz82NebfW/tGkimY5LzZ88y2bNPU/jlWisLmdZ5sJB+VRsPgUFwNl1zA7mJneNql4e0wdSRABmtKMW7qhlUGcdM3U9fWmrJJuAF2iToSCOfUVxLwDAk8xUZMWqsCzAb8/I0MUbDBAm7b1+tOx5AnkfKrW3bLoVMQwjmN+fOs7g+KqrgmToYgcyIHPzrV4SyQokEaTqCNKlDkmkXC45riWxctsXVVLkZSJA1ZSSNzqPWq7iVt7mHvC1bYnxq0lVKkKG2nXRhsTM05exA1XTQKNz5cvWmOPYa7e77D2cs3wg8ZKibcPvB1KBh/CtT2za6PL8WjF2JBJJLT66n3zPwNRwD0PwrUWeE3sLdZL5RSRIAM84Pi0nQD4jzqkxLr33hylSz/d022oUbKshMCNwRT2CxZt3FcfVOu4kcxprUdmmNuunqaSDUtU6Gjb4ntUXgZsttgBsjZQYliNSDrt7vS4vLmwpNt+8yBRyLKdCBC8ioIHmI56eXlZq67IcXNjEBTqj+Fl01B3A89o8wOtFgabF8MW8i3bA5QyTJDDXQncfdBqs4aXCMIIOqww2MDQg6/j42kthb4MN3L6k6wUYSraaTJOnkeornaDhrJdtuLgK3TAGSAAoLTnBI2J+2mIsrIZbQJg5mZdJ6t/QVORScmgBg6dNSATrvJqtHEBbS0H2LZNFJ8Tag6e74+VTeGlixPQATz+sT9uX4VqiBdzDWpMosyZlFn5UVLXDmN1/HuopgVQuCfUmPtrjtOIu+lv5GomJuHPbgwGYg6AyJ85peIuEXbhEavbUzrpl16dazsKJwNdmoeIxQQ+KAuQsW1kaxSxf/OFIOihs07zEiPfTsjEscCYf8ComBvRaXXkeY6ml4HEg3WUZpXQzlAM9D7jVaQWw4AmSvIgeY1GtKy0tEK9xBFEFh6bn4CogxrOctq09w9AD/KATV3hLb2wQgCgAnRVg+REa1LtcfxC6KVUdBbEUZWThRAwHY7GXtbn5lT6FvgDPuMVpeHfk+sWyGZc7Dcv4pPWDoPcPfUQ9q8QpibRO+ts89eTinU7Z3/2bJ9zj/MapUPEvsN2ZtI5cAgnpCj4KAD75prjmMe1bIs2rl1o+rlAAG+rAyfIAmqXE9uL6jWxa2mc7gEHyK1Cb8oVz/k2/wD+rf8AhTtAZBeNXFv5mJALeJNYGuo11kedbHi2IZXzIdQykEeKIghh15VT8V48MT7WGsM0e0WYsB6qAftpXCLzG0A5kr4fcPZHuED3VmkKT0XnE7jX8KuaXZXVwSktkhspYKDEsrrsdtRtVHjbt1nCnOpAlROUQoBcwIUe0wkaTHI1H4XgivEC2WVUG7JbLMysZoP1m2jYVcok3BmuZGE+JvEIaSVlTO0wIG3KBUv6Gi2ig4hic9g27kFeRhCVmCGDEZoBDgweW3XM4RrXinKJYlM+sBdgfI/09a23aPAOCCe6uqwOzeHwxGpUDfXTQekVnBgC5y/R0UsVAJ9lZMNmI8QiJga/GobfspEW7YsZtTExpMDmJEcjofc3lTYwuG1IcgiCPEZ0yk8vX4Vq7nZxDp3tgnSD3V3VjC/seUVQYi0VuFBh7TEa5l0BBGhGZQeXMb0bAu+H8cF62bBYXCYyzLN4gGKjJH1xp55ToF8U3iGLyW1yOViBkl4TqPFIA842GnKstldbi3O4CkHWDpLHnA94q9xPGjly3F8JGUzzkkadenw8qLHQq3eLIWVQdZnu7bkMM8AMykwYGpJAz6RGl5wC89wsTEMQRChFyjN7IAGkBJO3ijcGqjv/AGVsoTK5CAoXUa5ZY7mT12FN8D42bbJaYhZOjMIK84AJAGY9dj1kVUHslo3fceVFQ/8Abdvq3xT+tFb5xJwkZi/7dn98129+su/3o/lWuUVmBH49+pf+7/zCpg/Wn90f5a7RT9i9C8K0XrkeXzaodtvzH8HQdKKKRY/bH6Q/9wfmtNC830lkk5RaQhZ0BldY95+NdooRMiXiR+kgcpX+WPlSbLZkBMSS3IDY+Vcopkvpj/GLY7s6fUWqrD4VSASomuUUegfYn6OqkECJn7qMI3if0B/m/oKKKBS6GuyblluZtYRwJ10z2DH+I/Gr58Oot2yBBLmSNOv9B8KKKkv2XXajhdpcJdyoBkQ5dTpB9ajcFwNt7RZraEwdco5DTlp/qetFFaNKwRksQYZgORMf9LH5gViMVxS6LjQ7bke4HQUUVk0ikcPE7p3dt536bV27xK7oM7b9em1FFKhk/gXELhvAF2IgmJ5r4lPuIFa/tWo+lp6W2001cvmMjrANFFNAQ2vtPtH4miiigZ//2Q=="/>
          <p:cNvSpPr>
            <a:spLocks noChangeAspect="1" noChangeArrowheads="1"/>
          </p:cNvSpPr>
          <p:nvPr/>
        </p:nvSpPr>
        <p:spPr bwMode="auto">
          <a:xfrm>
            <a:off x="63500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34" name="AutoShape 10" descr="data:image/jpeg;base64,/9j/4AAQSkZJRgABAQAAAQABAAD/2wCEAAkGBhQSEBUUEhQVFRUUFRcXFxQYGRgXFhUXFxYVFBcXGBQXHCYeFxwjGRcUHy8gJCcpLCwsFh8xNTAqNSYsLCkBCQoKDgwOGg8PGiwkHCQsMCwsLCksLCwsKSkpLCwsLCwsKSwpLCwpLCwsKiwsLCwpLCwpLCwsLCwsKSwsLCwsLP/AABEIAMIBAwMBIgACEQEDEQH/xAAbAAABBQEBAAAAAAAAAAAAAAAAAQIDBAUGB//EAEgQAAIBAwIEAwUEBgcHAgcAAAECEQADIRIxBAVBURMiYQYycYGRFKGxwRVCUtHh8AcjM2JykvEkQ2OCorLSFlMXNFRzdIPC/8QAGgEAAgMBAQAAAAAAAAAAAAAAAAECAwQFBv/EADMRAAICAQICCAUDBAMAAAAAAAABAhEDEiExQQQTIlFhcYGhMpHB4fAUI7EFQlLxQ1Oi/9oADAMBAAIRAxEAPwDO00umn6aXTXsDzIzTShafppYoGM00aafFEUCoZpo00+KIoGM00RT4oigBkUaafFEUBQzTRFPiiKB0Mil006KWKAoZpo006KWKAoZFEU+KIoAbpo006KIoAbFLpp0UsUBQzTSxTooikFDYpNNSRRFAUR6KTTUkURQMi000pUxFIVpBRFooqTTRTGLppdNPil00WQGRRFSaaNNKwGRSRUkUaaLAjijTUmmiKLGR6aIqTTSaaLAjaegJPbb7+1KBUiuqsuqdJMEhSxEgiQgy3TAzRpqlZE8ko3ukveyxxagpd7f0I4oipNNGmrrIDIoin6aNNKwGRRFP00RRYhkURUmmjTRYyOKWKfpo00WAwCiKkiiKLAZFGmnxSxRYDNNEU+KNNFgRxRpqTTRFFgRRSRUumkiixkcUU/TRTsY/TS6afppdNQsgR6aNNSaaNNKwoj00aak00aaLGR6aNNSRRFFgR6aIqTTSR/r+OaTklxHTKnFTKQxWXEkRPXv23/nNlkgkdiR9Kz+I41GZArA7N8Ay4+oKn0EdyBpW7ouAsN/1h69x6En5THYnmYc6fSZSvsySSflf87191eucf2lDmm7/ADw2v7DNNGmpIpNNdSzIMiiKk00aaVgR6aNNSaaNNFgR6aXTT9NLposCOKIqTTRposCOKWKdFLpp2AyKIp+miKVgMil00+KNNFhQzTRpp+ml00WFEUUhWpdNIVosZFFFSaaKdgP00umpNNGmq7FRHpoipNNEUrHRHpo01Jpo00WFERFEUt99Ks2PKCckKMd2OBUhzkbH1n7xv8ah1nb0+BPR2bImGDVfmXBi5ZdLZAD2yFIBAGpcY3G8H51avL5TBgwYPYxj76z/ALaLVi2C2q41oET3jBIGyg47mDGaz5cq61Qb20v+UWwg+rcl3r6nA3OJa1xJDi5rUwVGnJjTjfoZG9dd7M8Q7liVYAYMgRMEEbzMEHb6VQt8M73vEZkNzfV4efKpiJbAAG351t8DxLhzrKlXJOAQdRjYevb5DoDgx4dM929Ppy4WW5OkQmtkr/LNKKNNSLbEAhgwOZmd99toMiKNNdeGRSVoyyg4uiJ1MeWJ9Zj7qdpqPi7pTQRqk3EHlCscnaGIBHx9MVY01CORPJKPcl72TcKgn4v6EemjTUmmjTVtldEemjTUmmjTRYUM00mmpvCNJoo1IelkcUaalFulURRqFpIdNO8I9jVoXjPQU83PUVU8slyLVji+ZR00oSrpEjLD5CmFR0ahZvAOqXeVdFL4Z7VLo7UpsnsanrIaCA26aVqc2zTStNSBxoh0UtSaKSp6hUP00aaliiKz2SI9NGmpIo00agojijTUmmjTS1BpKHNY8F56gj5narSaSBp2gY7dIjptXN+3dhglu4hJIYKVmBADtq+Uwf8AEPnd9l+GbS9xzLsxQqNlFtmA+Z1E/ArWJOb6Rq5VXpx+dmns9Vpvx8b4fIT2o514CqoSdQ32O+foP+4EbVk3eKS5YBiGQIAQRkEKSh+B1MO2e+J/a7h0vOokkJhxB3MMuYzuZjbbc1nfYR9nATytoTcaciJPmETBOdvL6ic2eEtbmmtnt7ff3LYSi0oO99n3c/z5Fnl0l1zurkHoYtue/wDpNXLSkrqhtM6dQBjVBaJ7gAn03MVS5Hw+p7a6gItXCzyIJOJnvkbbBSRtjT9mL7Jwwt+IqG3cuGLnhqGUw/8AvDlYMEjOYOwqqfSpRtpLguPD+7wIw6Fjk9Lb2b83VF/g+I21Y1SewDAsGEH+8Gx8KvgYrKeyzPbZIkcRdRFIAz4aFQZI6jE7EdzWpw1uEUdlH4Cdya2dF6Q5rTX5bVexHJhUFd8/on9TL5rzNEZF1DULtvHqGRvwZf8AN6VqW2DAMuxE/D0PqK5L2x4Sb9soQpwbhgE7oFILAw2lfoF9K6jldgLZQAkwMnA83XA2z+VPGprNKT4P8X55hJwcFFPh9r/PInilp2miK2WimmMijTT4oinYqYgUUhWnRRFKx+g2KSKfFLFOxUM00RT4pdNGoKI4pQtSRS/IUtQ1EaDSg/yaIpRUSaYaz6UFqWaNZqNEk65ieIOwpaZFFS0hqYAUsU2aWahqI6RYpYptFLUPSOikomko1D0nMe0q29RDXZYk+QuF0KUSIHSfMfv6zTvZsauIvMl3UkAaJDajsLhjYwI+BA6VZ9okVhpKqYzqIBOVMCewiR/iPej2csqpuaVA93YAfr3j+dZU5dZ4F+iKjstyP2kusuFsM4bT5wyjIDeUjcYU9OlW+O4tW5alt7FywxCHx/LBBdl8zKdzoYZBwp2GKucysg2ZPS6nw/s7xqT2rsauUrJgabA7T/W8SI/Csma3L1NWKlH0MLheToCytc1FV1ArLiBJMsqOO253I711w5DYFuwfFe0GbyrldZOqPEMJG2CQDnc1S/o5tkcFckkyDHWBqvL+Rp3tuHHEglzKkskEgLLEDAO8AAzvHYxSkm/II0vP/YnHcjsravaCPFRLrQykrqtSHJXw1VwAUxBB9Zio+FQC2oBLAKMnJON5rpvbWyw5aVmINtWA6g3NBX0WSPpXPKMD4CtXRrTdlGZLajkeefZ0fTInUS6lWIknUZMZB3JzM9a6izwvDpnhrhuKyjV6NLYIgQf30nN7M27THaXEd/MprX5xaAdfVZPqS9yq8cpddXLclOEerut9jPoiliit+pmXShtLS0UahaUJSxRS0WFCRS6aKKLCvANNJS0UWFCUsUtE09QtIkURS0TSsdCRRFOpDTsKGRS0s0VKxURUtVw76iIXEZ1GOmxiDvFK91hOFkQCNX7QJGYg7VRqRboZYoqp9peJ0pET/a25jfaZ+UTVf9Ln9n7/AOFCdg1RpzVXi+Ypa0+I4QNIBYgDAk5OOo+tV15oSCQhOkSYkwPpXL8TxTPeR2ts4J0tKyoVis4IwoEx8u5Jqy5NC24k4Q1GhzTmCXXIS4jbRpYEnHpPVjVv2fuFWuawFELBPWC20gTv+FYV32XW6C1pbidI0l1J74kgbdfkKrW24zhjpKM69NWqIGPKTBUehHyrIs7buPHuYb1wPQuKAPCOxII8dVESTPgyRg599unUfA7fGcoe5yu2MZSyRuIGqcnUZ/tH6dvSuCtc2uDhTaa3l7nillDPplAgQYAPUn1Metda3tYPAt8Otth/UKGulHATTbywUTMATmPeExmm05bsvU1FUy37N8ku2Ue0DaggZOsxLXDjbqW37/TS5pyEOTc4i7aGrEk6FEydIJ+JOZNctxnPeLRTAIOFkWyoMExDOoHVj+6r/HcOi8OYuG/xAEy63WXcagishUYmJ3MZGwq12OL8DW5054rgL2i7adbe7JJlkfWM7bxt27YrnfFHcfUVn8Fy52W4Ln9WptuNJW8Q7agQDHuyoP8AdHzNYvMfZWVDW/GSQBgOQD3EAag3SIgiDMgs8PSJadVBnx06W51HOMcNZYxl7umMyFcCdvzrd9pLBVreoQdHQyMGew/arhuZcRcNqxZa0w8FW1HS51l2kEqwBVYWOvXPfoeO58L7nRbZVtqJLasywEAQYjUdz+qdqtxvtqQpNaaCioReMxHz6fWP9KRuIIbTpJO0DOZIjHWVI+VbdS7zPpZPRUFq8WDFVJCgkmRiNx8fSmJxs7AnfAgnEfvFGpd4aH3Fqiqx40CZkRvPxj99NtcXJY5jy+oGCe+PoPnHlNSDSy3FFV/ty9/uNJ9vWQBn8sHoalYtJaoqv9sHrn0NR2uZqwnIB2xv9J70rDSXKAf5++qjcyTvntsfhmlHMVjOPQ9KYqLdFVP0inemDm9v9oD0MT9Jn/Wk3XEajfAvUhqr+kk70n6ST9qpbi2LdFZTe0NoEgkyDHusdsbxRRYUZdvnekw2xwSFBYdMAFQTv16d6f8Ap23jUsgMZIGkkdIUkgHB/hEHUPBeJduXoctdOokqbiZMn3V2227dKp3eTcRcuamATBOjw9KqWbSqMisTJDAhicAEzAmufKdcTYot8Cte5yjbKiiDvqLHtkYB+XWmfakIceWQFyTEFmUeUSZ32NX+XcMytcs3rdsHQpMIbrLqmN4C4B6yI+dNt8g88oi3FRiGjQnmUiQRcYHqcycqNhIpLJ4jeJ8yre5tqtIo95SfMpYBlJXMkZiB9RWIOPMiUdc5Hee3ljBIGe4Fb17i+CS2zOtlyGAKKxUjUHeATiFBCys5IrJ4/wB63AEa4/6p6+gP3UtWrgKqe51Xsbziz9mfVYd216p0TpUBDkg+URJ67Zrmva/nC3LrtZBCs/ujGkQP1FmP441b16D7J8IbnL+IUEgm6I9fdMH0O3zry32v4ItdJ2GqZ7kwufUR/wBR2616ZJt37E5Si6Ve5c5ZzuyAodnY7acyTp/aAMgx2kyO9dYfaPg9XFKNZlHCmCNLMQyquPKOk5MDal9j+XI9iy7LkX7DCd8rZBn78V19/glFri4UCUWYH9w1Fufh8iajBcvczbHMuHu8F4os4trbk6GyxCkwVaWA1ZPrVzh+ZcO9sutlVAbQNVsqGfSWgMTgQNz3G5xW1btgWLY/4Vv8BTPaPhi9oqoLGFgCNWGyVnGoCSPhU9M0rvl3EXKLbVczn+Vcyt3pV+HCtDkDQfMFmQBIMxA9SelJwPHWbvDvp4Yjw7TMZtkAxkAMWkn/AMT6TF7F8iaw7HT5SGBYqFEqwWFEkmYMkx7i771113+wH+F/zpQUpJb9/LiEmldI8s4vnNn7eQtq9DXB/V6DAMIxUgHtGJiCKfe5wp4dtFm8v9d77qw8qq+oM2ekHYDrXXjhlPFu0ZHHtB6ibFsH8BWZ7ZaRwtoOBobiirCYZgbMgKdwSyj5TOKitaat+xJ6WnSOVt801BSsHTvq1ET5cxsPr19Kjvc1ZMNM+95SczJmcFQc75zPWq7cXa1OtoiygAjxNQLe7iYYhpgjf4by7mbpcMoARaUjyPbaVGQxh9QAMdCYyewvve+RDlXMlvc81AiGkkkAEKNnUYGAYCZ+PxqO9zYgeXYGRJPXTqGkd5icYrHfjbYEdY2gLqJBmYfygHaAZjYTi9wXHTbOsKdQKgn3kAGkFSIzM/HtmlLNjhzLsPRM2ZXFfMuHnam2UZSZIYSTEwRGZIAJwJiJqS3zgoG06gpk7tjyhQdonbIAxq3jGK3AhgWN1RpKCJkmZkgZMfvHTNKSrOqq5dziD7urUwWCCCREbwflUlOMuBmnCeN6ZKmbA52CBqYt31FmXOMKw6Dr69IzD+lVUBUkgSYlhEmMY7dfWoH5W6Wjc04AU5HlIcgKBkyMgVJaSy7uo1GG0AAq7tnPhhB5oAc9og7kVO0iK1MZY5oEceGGkwMHfOQM+igfyKfxPPUZEA0oVPm2XqpgAbbHBPWn865Z4VlLlkPklWJB1QRqRvKuBuMz6VyHtMwNq3MS7ExjAXUuRJIMnrmI3mai5au0icey9MvY6viufKwi2q5kmY3JeI0+jDPp6VUv8xdiM6YEeWRImc5M5j6CvOxbFGiKoan/AJG+GXDH/jvzf2O8e4TuSabMfz0/nPyrhpPc/U04cQ42d/8AMf31U8Le7Zrj0+EVShXl/o7xbxGxIqxY5m6kmAZUrtGG643Pxmsu37LkgTxN3YdT2+NL/wCkh/8AUXfv/fUFkrZSL5Y9e7xb+he+0enUntuZ6UVS/wDSa/8Av3f81FW/qJf5exn/AEUf+v8A9M9U4nnOm8Fb3SACR4aaYAkl9J2zgHIXG8DI4rmjnir6hlsWWZXN1zqLaNKlFfOkHptMAxJzQ423ctlHK6hGoMJCgZy2I8oBG2dJJnY1OO4Cyy63u3Fe4NfhpNwax4mSAJPu4k519pNLU3sc59luuRqcfzO3dW5dshbJVFLuNT6lRHYe84GFXT5gcuvXNefc250zuZ8loT4dtTqUTElj1YwJMSQPSKqc+45Q+i2SVG8hZB+KsQd/Q74rI0u8KBM75GSBq69h/PSmoNquRRJuRPf5iACFk7x2Eg7fX7h8u4vqpKaiZmQO5Vi2fmBXnTcOy3FVhklcYOCfSa7DmE67ADEzeAz01SKvjHStiFbns/sAP9luf/kD/wDivNva97Vu9cDOVPiuFwWOhXI2Huj1/GMehewlx14Iki35uIjUzlAWJQBQNJyTgZ3NeX/0h2/9racZeYzveunfE/d8qTfIm1wZ3/sd/wDL2x/x7MfSxXVXf7Livgv/AGVx3s9f8G3bTSzlbitiBIQKoAk/8MSfU9q7HwnPjpoI1CZLAQAFWNjJyT9B61Cyxl4f2Nv/AO3b/AUc406JdtKqupj3VZJBEGR6ddtiQa/EPdWwnkSYtKBqJ6qCT5RHTad/Sk5/aY8Pd1hf7Jo0zt86tvYqa39TF9leKs3Tca21wuC2sOi28MSyeRCQQACAZ7jG1dFxF0Lw4ZjAVHJPYAEk1xfsMmkcYVA1KgInofOcxsMCtjnftALFga2DYE6VGlQ1wBwQbklimuMRj5VBSUVbHJXZyvtJ7Um1xN0WipI4q46kFSZCIk6G7FWg7b1m8y5417hLdu4hOm9rViYIIsukyN4JRpz2IFctzDika4xTUULl1LEFx1IKqADjoB33ikTiwwxLAyDkE/CGPYkRPf1rnzyy1XEWrkXH5ygNwKkhhFsM7sEOtTJVyQcFhtORkZnDTiWZj29OqkKfl/PzXjbwVQ7Z3WFBgFfhAGCPmD2qHg+KRyGJAgwFJBnG/TuRVsFLI9+BKUHVtoq805c0a5DAYOI09eu4zuNtsV0XI+X2/s9slFJKkzHdm/Ko+B5d9oZeHbQBdZVN2CWXze8O8Dp1+daI0WB4QbX4coGGNWkkau2YnrvSz3FaX3nb/p0cc5XFct1434/cq814AQptwu84gGRjHXP51Rt8CRnX8IG31NaN7i9Qxt2qs1ysup8joT6FgySc5R39SYcVd0Lba4WRSCFlhGkRAMmBE4HeKt8s4m3aui5pMqG0qVW4uoqVDGWXaQfl8qzdYo8T4/SpxzTjwZVL+ndHlvXua3Gc51nUdSGJOnSq4wAFQ47/AEmRXM+2fHo5srb8QhbZYlyCSXc7RtAUDpkHFT3ObW194/8ALgz6QDXNcdxAe4WEgdAcmAAM/wA9a24ZOS7SOT0vDjxS/blfruMt2Wb3QTHao3UjcRW7yhZtDA3PSZ9T/PSl4/lZbaJgbbHaJJ+6r3txMClbo5+a1P0E0gagZXUAAZYQDiQBmY36U7l3DHw0ZSPMTJyMDdCRvIjtvWta5grOrKIIBAkzHX8B6kd6zZMrXwkXLuOg4Ik21kR5F/7FBzOczt/o7+fz/Ksyxx7QmnSZKsTsSNiD2nSxk9z3qzbKjJJLSQMHHeD9Mn671zrae53Oi9Nk6i18y1NFFsSAYaesCRPUT1oqzWjp9fj7zQ4vnd1CLdkG4XRT4aWlacnDn3xO+wAA65NcvzFr7G7bGlc5tEBSgMlbaPOmFgr02+FdZ7Sc84SzxSvxKl7lq35IIaIYlV8MQEOW3EbHGx5puMt3eI4i5bMhrinecaSeu2Sw+XrnowTPL5KdlTl/F2zfnirY0JaZVR9QDXAgGXSD5jMmdiatfoC2nD2bltmFy5cdVU+6AAR70zJJgDrLZxUngKdQIkEZB2MFBP3nNVU5fD6kc2yrBh5Va3q96dP6vbFTbZTtW4/jvY++r69CllYKG1p7waAPMROfT12zTP0Nxhu2muWCVtsG8jISdOBsxG5FdF7K81e3xRvcQoZYObRA1MRAIUbYP84rZ47mzXbr3Ldq4VaNIJY6YCqfdwdjtG9Vyyzjw39BqMObOo9huMReCVbtu5q8QuVe2fK0gqRiMQDIrgPazldy7xDv9muaGuEhnVJCFiTgsY3OPUd60A/EH/cMf+S4e3p6ffWNzDmtxLgQIgZmCMrDTEnTBAGr9bOxGkRuarWTJfD2ZOXVtcTueU86srw6h2KmGmQYyS0ggRBDA77EV07+0Fku4ViSbZgBXM4U48ufrXmnLfbNLHD2ptPrIhmQgBisZznZgPlPWrX/AMUF/wDauf5lqt5J/wBqLYRjKKbZ3HNfaRNCBUcww1agEhUBuMfMRnyelc7xn9J1i+cWn0KryW06cwqFjJAGZ2PT1rjPaL2+VwIR1z1Ync9Bq0j6DrnNcNznmD37tx7SkI5HlMEwFXHr8vSrFLJJW9ijKlF0jpeN9snuHWhFoDUp0DOV0nfdWk+XYTuNxk8T7QFoXUx05AJJkycQdup/5mPXOFdvMFAIiQJB6kbEAQQd/wCM1ds8sVhq6+XHvCIzHecfCOnSMo85PYpK7cYwaY2Jy0ZmIG/aPrV61zBkCPpbG5IWD7ow+D0YT0j6Q6GKu29sATsNJJwSMThQduveobHMytoKwlT/AHRBIJ3J64wR29KNKktkFHQcHfW4CuIYhh6EqMDvA+Ex16VeL4OGzpIPcA4iQdR9M/OixxepFEjVqkHClgQDBXMSYyBEDpMmzzVvMBvuJI3gENkdiYpYHU9PIadGfpKjCKIiYAB+oHqMGkfmBBAzsJxOe+I+kdKdaPl/y/E4HWoBcOZIJAH3qrfnWt44vii6HScsPhkyYceOsfMEfhNSfbwMx/lk/dE5HpVbWIkr9PjE9KaUSAdp61W+jRNMf6llXEde5+R7q/5v/EVn8RzO427GOwwPoN/nV8WMggzsc7Y+o2pPCVYhAdPmjE4zmOm4+Y7YOrjj3SIT6bky7SZW5dyvxQZMZAB6ZkGRv2qW97NsNmBHcwMTE7/XtVxuKWQuAYBXYkMTJ267mfUSOoXiL+gBjMzGJadl64/VbHwql553sjLY6xYVLRBwnU6vXeRnp09Kmu8arKpnzD9YnUcEMJMQcSD0rOHHgMCPQwSTOTiDt1xn86ivuzOdQ099yRPfc05apu5EODFKAlREKJ92Yk5MTt8B2qbieIASZmABmNUicBoLER0n8BUdmWHWI+c4kjr079ZrT4LiLYNrxFYgOSEJ8r+VoDeYQ2rT02pN7oa4k3LLh8NCCPdw0BRjUfMSDjGcH64q7d4kgEe7/ezO04k/f+dUry6ySpgeaAMDTJxpO4APXoJqrd4mYIkjGBnb++ZIHp/CsrinLY62KHOPcr5Gs3DoTOn6QPuOZorIHFOOiffP4UUurkJ4Vzxv89TI4jimvgPcuFnWFgyYtqB5mMZy0bySTMDfV9lXxd2jUu2Bs1c3bsEiZxtW7yO8LKkMPeM6hnHqPmdq7BzXudN39VP4pSIPMf8AEB9xqBb05GRpJkbZK9ql4e5+IP1H8DRzI8jrP6OLQ+1jH+7OIBHunocV6NxCnIWAfoNxOwxv2rz3+jZf9s//AFt9wrveY8elokuyrvgnJ+AGT8hRw4hLgih7Rcz8DhXfVpbSwQ7nXDBY7nE/InpXjatq4i13L6jvvqY9c9K1/wCkL2uNy8EUEWkB0T+uW95oz/h9I2EkVxfD8UXuoCTBMEg6TGZiNtzTk1KNLmU02zfu2WFlSRjUYONmVCNvg30qprHUqO/miB6yMVdv83CcGlkquq05ydRN0ENjJ8uk7GepEZrnOYcbrYeXyqSBpJzkg4nE59d8isKXJGmMlGNIuvxSsPKDG8kBlMDaSATk9B+EVAvMiAJwMjUW1GPjG2w2/Ksa5xJ30mTksxMzM4J6b1r/AKOAIWGfXEGJXfLEkjHUAjrUZwjH4iqTvdlZ+MBMKBE4AAAiNv5FO4kIVlTpOfLETPwwCdp6xV23ZKqdW0ZSABjMgYBJx/E021cBHltgED3lWcbeaAJ+HpUdS4oiR8r4NhfkFjbzpcAEMD3nbG/YkA0lzgCtvyYYMQGiQoOSGjEZwYxPaIcV1KArhehCksMjbJMEGf8ATape5oTGk4GnMERG4JBnt92aa1SlaHbNBF0lbjs8giVChB5SrDzCCZJfsR2qdXtNALFjsr5BK/rMwHwmcx6Vj3OYowksVbaNwflGcbyfrTeD44AFWJyIEdD3+Edvuo6uXHe/Ae5tLaQWnJlSoAEmBMzMxnyA7bweuKyNcSd5G47aQoOaffu+EhNkkofU+ViQ2cZGEGN9InNZ9jiCRvtjGMfHatODVu27AunjUadJiZMdpaYHTanXG8k/D16iqNmypcS3yiJ2wSCMetanEcHbtgtrfQXA05kAhpBxPvKROOnWYtlljF0xUV7zRaDRgFduhz+U1RvcQSdz84J3+la3Kr5z5SVcm3nVkHfJODEDbPyqovBw6sqMFD6WyC5ggmR3+QmD2NVvMm2mhrYitKzrliAGC7QAPNE+sz9au58MTg4BBg/tatJEnEAQcZG1XH5ZNq6E/bWJESo1OHnfIVvp9KJVrdxrUBmkqQPPqiCDvnvkfuGfWp8OQ7sqzAGkHAI+JP1BmKm1g6TCiBsB+scSQfSNvTaorKl8TAAOYEiMmRPStrwLZe3mU0wDgNqBkAsNskQcj0zUpzURNi3ODVLat5nUuRsMSsAyM9DvPTvmpzO4UVLlt2ILnBwVYdcYOT2OOua0F4Lxl8rFWUhdJBIJgkjzHyNKk57vBxTOY2/ES2vukKXHuhJ1jUpmIiI6Z33JrNCSUlfqEZOL2Zn8s5icq04A0QQNB1Ayo0mZGoacb0cwvlbsHchSVKwRIB/UbSZkGQBM7DYXr1uGVPJouAE7SWgMTgbAtGDumaj5k4VyxwHB9CNJ9Dnpk/kKuUouV0WQzTi7iykeYEYMA9p/hRTXTORHoVE+nUdPSirdMDT+uy95BwSgDTviT86dd4crldu3anIij+769MVNJG/8K0czMQWOYOoIBEHcEYnI+W9bvBcctwEKY8wx1ADffjFYVyyD7sZ+MGDIpDwbr5l3GcET8o3+VNNcxHo3svzr7O7uPe8IqgP7bYk/ASflHWq36aJBNwsw6uPfJgHJ3YmfnXL8Bzg+GS4JKbkAZBwMT3LfdTOL4lkYMMagBpYalggMCOhJHScQNjFV5Va2BvY2uYjWCuIBmGnMdDpyDjr3GM1m8XZtNcZGUKQjEkeTJBKjBA7b9yOmTgnW4VbVATLKMEvsGJEgiQRkz5h+1Rwup3OssrTpMSCfNCyQIgTgkknFc25Re74ehWRvbaEFway0NpwMksCYME77YBkb9MzjrHlOhXkOT1bT0PTYzse3WtS8NZFzW5JMASJCkBS6knzE6ckDM7nam8ZbfTm5kGGbA0kzHrsOm4OTVkZ00LgznrD3QTo1EzmBqPwMZq+vHGQLhc576I6MdBnV2zvtVS5edrpMlowYxKz1IOx+NaT2mdSdLBjA95grACMgxtBIgVpyNbWkNsabtuSxBJKkSD5Sc41QPNEdt9qT7OG0m220CSR0M6YAE7fjNRX7DMHKyArbKIEaTLQTkwcxGDUdzhWtKGVlOAemomTAAM+m3YzUElye4i+XDSNI3IAOTIkk9iPp1gDas03l0aAGUzuTIJxiRH0iNqs3HIU61Ug7GQY1AZhYx6jtS2FljAWChC+XeIGe0D06D0NEezuC2KHG8TrRJ6dTJIHT0iOkdKrAwfTG38Z7VPxCFQCVGZAIme/TrTOHU9hnAO2fTvWmNJbEyxxjlFCBgdYkmCG392O2AfwPekLuAo+Hr17fGjjLLK3mBBkiSN47HY1ApzTgklsNGvw3NCiMpCsGncDBO8fs9No2qm94uyqJidskAk5gdMR9KgQ5roeE4dLs6m/rBkXFELGI1BtOf39Yg1zccfaoHsMUNbDJ/aIyIysBtrHX9mCT819TVvl4yrlwCSTqxqGwOsdfzLGZ2Lw1y2qakjw9RnJkEDC52yvzbfzQbHLWW9rK2wGS2GOkYKsVUkIPSWgAmREGsj1STpfIr4kw4tdA8ygliAQuVgypCxMAk46zHTOJcQBmuopAVvKZLamzpljBIMHPoJmt1uABa3KjWZzIDvptrcaAq+YkXQANydIGQAC/yi5o0gppCgwTt/Vox8sQM4kEY32mnDHKL4DpnK22Y77x7wGY6gnrv+FSLeJGJJAAB6wNoHp8zW4nJmfSxIZrkAKRADu162oHTUfCiIEMQMRNR8Hydj4ZtiCwVhDHzar1qynmb3fMzZ7bjBrQ7fIkywtvSgVA39YG141DI06ttxPSdvpW5lw9zyJqPhgAliDgtkmDmJAxnK46CrfDcovupWUIY2xbJwRqbhdLDy+UkcTawf23nIzFb5dedUIYTqm3E4bVeMnyYWeGvH0kE7mM0cU0yFMTmFrQlpdQJFuZK6SnmHlz1Hz27VneKGYEe4mRjOmRjJ3379fWLt/k9xiC2StoM8LAQBjbaCobWRgzGxnYSIP0FfUEk2wEUnJJwBfZgCqk7cNdG8HEEzNWwxOq5jSC5zIgnDekOyiOmDMY9aKq8Sz2ne2wTVbZkaACNSEqYJIMSD0op9UlyHQxxt8fzqXhutFFaSxDH98fOtLlx8q+jmPpP45ooqrN8DB8CNWPi3P7sAegLiQOwpePusHQAmNBxOPdYbfIfSiis0fjXkVriU+TiQ058o/7xXQaRqmMnTnri68Z+QooqjpPxCZkcdbC3DpAGegj9aOnpWpZtjwkECDpBHQidj32H0FFFE3+3FiXwnOcKPNe/wAZH/XWshgGMRkR0M0UVdm4/ngD4lRxFy6BgGMf8jVX5koFqyQIJUSRufMRv8KKKlH4o+n8C5oxboz8j+Jrct4v4xCt+Nw0UVozcPRk5GXxV9mZgWJAOxJI+laPKR5Qesb9dj1oooyqoCnwHKgOpSAVDE6ek6WzFc+dqWijDxfoECxwiyyz2/I1b4cxxCxjK/gDRRU58X5Emb3Obp1W8nbv3sW5+tYh8tzy+XyA4xnBnHrmiisuH4V5EEbHs+NVq2Tk/aAsnJg20kfDbFZvEXD4j5PvP+NFFRg31khkHB3SSZJPlbc+jmt7gR/VXR0i2I9GuKWHzKqT8B2ooq6b7X53AzO4e8xskkkmQZkzMMd/pSe0VwreTSSJs2yYMSSDJx1Mn6miiq0/3fn9BIq8RxjrJV2BGQQxBB8mcfE/U1Z9qWK8UQpgQBAwPeYbD0JFFFWL44+T+hJGXxDnUcnv9RJooorQuBNH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36" name="Picture 12" descr="http://ridna.ua/wp-content/uploads/2011/05/cerk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48983"/>
            <a:ext cx="7572428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86304" cy="68580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Андрі́ївська</a:t>
            </a:r>
            <a:r>
              <a:rPr lang="uk-UA" b="1" dirty="0" smtClean="0">
                <a:solidFill>
                  <a:srgbClr val="FF0000"/>
                </a:solidFill>
              </a:rPr>
              <a:t> церква</a:t>
            </a:r>
            <a:r>
              <a:rPr lang="uk-UA" dirty="0" smtClean="0"/>
              <a:t> — збудована в 1744—1767 роках (1749—1754) за проектом архітектора </a:t>
            </a:r>
            <a:r>
              <a:rPr lang="uk-UA" dirty="0" err="1" smtClean="0"/>
              <a:t>Бартоломео</a:t>
            </a:r>
            <a:r>
              <a:rPr lang="uk-UA" dirty="0" smtClean="0"/>
              <a:t> Растреллі на Андріївській горі в пам'ять відвідин Києва імператрицею Єлизаветою Петрівною, на місці </a:t>
            </a:r>
            <a:r>
              <a:rPr lang="uk-UA" dirty="0" err="1" smtClean="0"/>
              <a:t>Хрестовоздвиженської</a:t>
            </a:r>
            <a:r>
              <a:rPr lang="uk-UA" dirty="0" smtClean="0"/>
              <a:t> церкви. Крім цієї роботи, в Україні є ще одна споруда авторства Б. Растреллі — Маріїнський палац.</a:t>
            </a:r>
          </a:p>
          <a:p>
            <a:r>
              <a:rPr lang="uk-UA" dirty="0" smtClean="0"/>
              <a:t>Входить до складу </a:t>
            </a:r>
            <a:r>
              <a:rPr lang="uk-UA" dirty="0" err="1" smtClean="0"/>
              <a:t>Національнoгo</a:t>
            </a:r>
            <a:r>
              <a:rPr lang="uk-UA" dirty="0" smtClean="0"/>
              <a:t> заповідника «Софія Київська». Навколо церкви — балюстрада, з якої відкривається мальовнича панорама Подолу й Дніпра.</a:t>
            </a:r>
          </a:p>
          <a:p>
            <a:endParaRPr lang="uk-UA" dirty="0"/>
          </a:p>
        </p:txBody>
      </p:sp>
      <p:pic>
        <p:nvPicPr>
          <p:cNvPr id="4" name="Picture 8" descr="http://churchinkiev.com.ua/i/200905080849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500594" cy="62150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2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Собор святого Юра</a:t>
            </a:r>
          </a:p>
        </p:txBody>
      </p:sp>
      <p:pic>
        <p:nvPicPr>
          <p:cNvPr id="27650" name="Picture 2" descr="Файл:Sobor sv. Jura sad poshtivka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64399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0694" cy="68580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Собо́р</a:t>
            </a: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Свято́го</a:t>
            </a: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Ю́ра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/>
              <a:t>у Львові — греко-католицький собор Галицької митрополії. Вважається головною святинею українських греко-католиків.</a:t>
            </a:r>
          </a:p>
          <a:p>
            <a:r>
              <a:rPr lang="uk-UA" dirty="0" smtClean="0"/>
              <a:t>Розташований на </a:t>
            </a:r>
            <a:r>
              <a:rPr lang="uk-UA" dirty="0" err="1" smtClean="0"/>
              <a:t>Святоюріївській</a:t>
            </a:r>
            <a:r>
              <a:rPr lang="uk-UA" dirty="0" smtClean="0"/>
              <a:t> горі. Висота над рівнем моря — 321 метр.</a:t>
            </a:r>
          </a:p>
          <a:p>
            <a:r>
              <a:rPr lang="uk-UA" dirty="0" smtClean="0"/>
              <a:t>З 1998 року Собор разом із Ансамблем історичного центру Львова належить до Світової спадщини ЮНЕСКО. Власне собор є частиною </a:t>
            </a:r>
            <a:r>
              <a:rPr lang="uk-UA" b="1" dirty="0" smtClean="0"/>
              <a:t>комплекс</a:t>
            </a:r>
            <a:r>
              <a:rPr lang="uk-UA" b="1" dirty="0"/>
              <a:t>у</a:t>
            </a:r>
            <a:r>
              <a:rPr lang="uk-UA" dirty="0" smtClean="0"/>
              <a:t>: бароковий собору з дзвіницею, будинків капітули, тераси з двораменними сходами, ажурної огорожі довкола </a:t>
            </a:r>
            <a:r>
              <a:rPr lang="uk-UA" dirty="0" err="1" smtClean="0"/>
              <a:t>соборового</a:t>
            </a:r>
            <a:r>
              <a:rPr lang="uk-UA" dirty="0" smtClean="0"/>
              <a:t> подвір'я з двома брамами в подвір‘ї та мурів, що обводять </a:t>
            </a:r>
            <a:r>
              <a:rPr lang="uk-UA" dirty="0" err="1" smtClean="0"/>
              <a:t>капітульні</a:t>
            </a:r>
            <a:r>
              <a:rPr lang="uk-UA" dirty="0" smtClean="0"/>
              <a:t> будинки і </a:t>
            </a:r>
            <a:r>
              <a:rPr lang="uk-UA" dirty="0" err="1" smtClean="0"/>
              <a:t>владичий</a:t>
            </a:r>
            <a:r>
              <a:rPr lang="uk-UA" dirty="0" smtClean="0"/>
              <a:t> сад.</a:t>
            </a:r>
          </a:p>
          <a:p>
            <a:endParaRPr lang="uk-UA" dirty="0"/>
          </a:p>
        </p:txBody>
      </p:sp>
      <p:pic>
        <p:nvPicPr>
          <p:cNvPr id="29698" name="Picture 2" descr="Архикатедральний собор Св. Юра у Львові">
            <a:hlinkClick r:id="rId2" tooltip="Архикатедральний собор Св. Юра у Львові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3571882" cy="635795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 spd="slow" advClick="0" advTm="2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Бароко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перекладі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італійської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означає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химерний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чудернацький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Так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називають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мистецький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стиль,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який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панував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Європі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кінця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XVI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майже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кінця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XVIII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Найяскравіше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утілювався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архітектурі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бароковим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спорудам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притаманні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нагромадження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розкішних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оздоб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підкреслена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декоративність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грандіозність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142852"/>
            <a:ext cx="7333488" cy="6858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Золотоверхий Михайлівський собор</a:t>
            </a:r>
            <a:endParaRPr lang="uk-UA" sz="2800" dirty="0"/>
          </a:p>
        </p:txBody>
      </p:sp>
      <p:pic>
        <p:nvPicPr>
          <p:cNvPr id="1026" name="Picture 2" descr="Файл:Ukraine Kiev StMichae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19111"/>
            <a:ext cx="8572560" cy="550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1.gstatic.com/images?q=tbn:ANd9GcS7gqtXnLZeR5dw0P0g4xOCFz2oyUt6UNYokpmmxIcuIiqZGBk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14710" cy="43577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4" name="Picture 4" descr="http://static.panoramio.com/photos/original/401587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517" y="2132856"/>
            <a:ext cx="5715008" cy="438572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0694" cy="68580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Михайлівський Золотоверхий монастир</a:t>
            </a:r>
            <a:r>
              <a:rPr lang="uk-UA" dirty="0" smtClean="0">
                <a:solidFill>
                  <a:schemeClr val="accent2"/>
                </a:solidFill>
              </a:rPr>
              <a:t> </a:t>
            </a:r>
            <a:r>
              <a:rPr lang="uk-UA" dirty="0" smtClean="0"/>
              <a:t>— споруджений у 1108—1113 роках онуком Ярослава Мудрого київським князем Святополком </a:t>
            </a:r>
            <a:r>
              <a:rPr lang="uk-UA" dirty="0" err="1" smtClean="0"/>
              <a:t>Ізяславичеммм</a:t>
            </a:r>
            <a:r>
              <a:rPr lang="uk-UA" dirty="0" smtClean="0"/>
              <a:t> на базі </a:t>
            </a:r>
            <a:r>
              <a:rPr lang="uk-UA" b="1" dirty="0" smtClean="0"/>
              <a:t>Михайлівського Золотоверхого собору</a:t>
            </a:r>
            <a:r>
              <a:rPr lang="uk-UA" dirty="0" smtClean="0"/>
              <a:t>. Хрестово-купольний </a:t>
            </a:r>
            <a:r>
              <a:rPr lang="uk-UA" dirty="0" err="1" smtClean="0"/>
              <a:t>шестистовпний</a:t>
            </a:r>
            <a:r>
              <a:rPr lang="uk-UA" dirty="0" smtClean="0"/>
              <a:t> храм з трьома нефами та одним позолоченим куполом. Під час </a:t>
            </a:r>
            <a:r>
              <a:rPr lang="uk-UA" dirty="0" err="1" smtClean="0"/>
              <a:t>монгольськоії</a:t>
            </a:r>
            <a:r>
              <a:rPr lang="uk-UA" dirty="0" smtClean="0"/>
              <a:t> навали в 1240-х роках монастир зазнав відчутних втрат. Монголи пошкодили собор та зняли його позолочені бані. В 1496 році монастир було відроджено. Після </a:t>
            </a:r>
            <a:r>
              <a:rPr lang="uk-UA" dirty="0" err="1" smtClean="0"/>
              <a:t>числених</a:t>
            </a:r>
            <a:r>
              <a:rPr lang="uk-UA" dirty="0" smtClean="0"/>
              <a:t> відбудов та розширень впродовж XVI ст. монастир став одним з найбільших та найбагатших монастирів України. В 1620 році Іов Борецький зробив його резиденцією відновленої православної Київської митрополії.</a:t>
            </a:r>
            <a:endParaRPr lang="uk-UA" dirty="0"/>
          </a:p>
        </p:txBody>
      </p:sp>
      <p:pic>
        <p:nvPicPr>
          <p:cNvPr id="15362" name="Picture 2" descr="Файл:Chrám svatého Michala v Kyjevě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548" y="692696"/>
            <a:ext cx="385762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Софіївський собор</a:t>
            </a:r>
            <a:endParaRPr lang="uk-UA" dirty="0"/>
          </a:p>
        </p:txBody>
      </p:sp>
      <p:pic>
        <p:nvPicPr>
          <p:cNvPr id="18436" name="Picture 4" descr="Файл:Chrám svaté Sofie (Kyjev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501122" cy="5500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0.gstatic.com/images?q=tbn:ANd9GcTKUCgHA_4SZeVCGosC1vM4-Buc51yNoTuwQxziMxCh6j0KXJ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724" y="142852"/>
            <a:ext cx="4929222" cy="440057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32772" name="Picture 4" descr="http://t1.gstatic.com/images?q=tbn:ANd9GcSSqJT7K8yYu7k71FkgBKFiUIGvM8p2OUa21tY_jW7hPP1SwWZ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96752"/>
            <a:ext cx="3714776" cy="5429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Собор святої Софії - Премудрості Божої</a:t>
            </a:r>
            <a:r>
              <a:rPr lang="uk-UA" dirty="0" smtClean="0">
                <a:solidFill>
                  <a:srgbClr val="00B0F0"/>
                </a:solidFill>
              </a:rPr>
              <a:t>, </a:t>
            </a:r>
            <a:r>
              <a:rPr lang="uk-UA" b="1" dirty="0" smtClean="0">
                <a:solidFill>
                  <a:srgbClr val="00B0F0"/>
                </a:solidFill>
              </a:rPr>
              <a:t>Софія Київська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smtClean="0"/>
              <a:t>або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b="1" dirty="0" smtClean="0">
                <a:solidFill>
                  <a:srgbClr val="00B0F0"/>
                </a:solidFill>
              </a:rPr>
              <a:t>Софійський Собор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smtClean="0"/>
              <a:t>— християнський собор</a:t>
            </a:r>
            <a:r>
              <a:rPr lang="en-US" dirty="0" smtClean="0"/>
              <a:t> </a:t>
            </a:r>
            <a:r>
              <a:rPr lang="uk-UA" dirty="0" smtClean="0"/>
              <a:t>в центрі Києва, пам'ятка української архітектури і монументального живопису </a:t>
            </a:r>
            <a:r>
              <a:rPr lang="en-US" dirty="0" smtClean="0"/>
              <a:t>XI</a:t>
            </a:r>
            <a:r>
              <a:rPr lang="uk-UA" dirty="0" smtClean="0"/>
              <a:t> — </a:t>
            </a:r>
            <a:r>
              <a:rPr lang="en-US" dirty="0" smtClean="0"/>
              <a:t>XVIII</a:t>
            </a:r>
            <a:r>
              <a:rPr lang="uk-UA" dirty="0" smtClean="0"/>
              <a:t> століть, одна з небагатьох уцілілих споруд часів Київської Русі. Одна з найголовніших християнських святинь Східної Європи, історичний центр Київської митрополії. Знаходиться на території Софійського монастиря i є складовою </a:t>
            </a:r>
            <a:r>
              <a:rPr lang="uk-UA" dirty="0" err="1" smtClean="0"/>
              <a:t>Національнoгo</a:t>
            </a:r>
            <a:r>
              <a:rPr lang="uk-UA" dirty="0" smtClean="0"/>
              <a:t> заповідника «Софія Київська».</a:t>
            </a:r>
            <a:endParaRPr lang="uk-UA" dirty="0"/>
          </a:p>
        </p:txBody>
      </p:sp>
      <p:pic>
        <p:nvPicPr>
          <p:cNvPr id="19458" name="Picture 2" descr="Файл:Свята Софія Київська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3857620" cy="28670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9460" name="Picture 4" descr="http://upload.wikimedia.org/wikipedia/uk/thumb/1/10/Sophia_1651.jpg/220px-Sophia_165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3537" y="142852"/>
            <a:ext cx="3643306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292893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Малюнок (1651) голландського художника</a:t>
            </a:r>
            <a:endParaRPr lang="uk-UA" dirty="0"/>
          </a:p>
        </p:txBody>
      </p:sp>
    </p:spTree>
  </p:cSld>
  <p:clrMapOvr>
    <a:masterClrMapping/>
  </p:clrMapOvr>
  <p:transition spd="slow" advClick="0" advTm="2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Успенський собор Києво-Печерської лаври</a:t>
            </a:r>
            <a:endParaRPr lang="uk-UA" dirty="0"/>
          </a:p>
        </p:txBody>
      </p:sp>
      <p:pic>
        <p:nvPicPr>
          <p:cNvPr id="20482" name="Picture 2" descr="Файл:Успенський собор Києво-Печерської Лаври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628800"/>
            <a:ext cx="7069985" cy="5020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614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Бароко в українській архітектурі</vt:lpstr>
      <vt:lpstr>Презентация PowerPoint</vt:lpstr>
      <vt:lpstr>Презентация PowerPoint</vt:lpstr>
      <vt:lpstr>Презентация PowerPoint</vt:lpstr>
      <vt:lpstr>Презентация PowerPoint</vt:lpstr>
      <vt:lpstr>Софіївський собор</vt:lpstr>
      <vt:lpstr>Презентация PowerPoint</vt:lpstr>
      <vt:lpstr>Презентация PowerPoint</vt:lpstr>
      <vt:lpstr>Успенський собор Києво-Печерської лаври</vt:lpstr>
      <vt:lpstr>Презентация PowerPoint</vt:lpstr>
      <vt:lpstr>Іллінська церква</vt:lpstr>
      <vt:lpstr>Презентация PowerPoint</vt:lpstr>
      <vt:lpstr>Презентация PowerPoint</vt:lpstr>
      <vt:lpstr>Почаївська лавра</vt:lpstr>
      <vt:lpstr>Презентация PowerPoint</vt:lpstr>
      <vt:lpstr>Андріївська церква</vt:lpstr>
      <vt:lpstr>Презентация PowerPoint</vt:lpstr>
      <vt:lpstr>Собор святого Юра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 в українській архітектурі</dc:title>
  <dc:creator>User</dc:creator>
  <cp:lastModifiedBy>User</cp:lastModifiedBy>
  <cp:revision>28</cp:revision>
  <dcterms:created xsi:type="dcterms:W3CDTF">2011-12-15T16:14:53Z</dcterms:created>
  <dcterms:modified xsi:type="dcterms:W3CDTF">2015-04-22T18:13:17Z</dcterms:modified>
</cp:coreProperties>
</file>