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656171" y="0"/>
            <a:ext cx="548782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6129" y="685802"/>
            <a:ext cx="2972574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76294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16069" y="685800"/>
            <a:ext cx="971804" cy="54864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128" y="685800"/>
            <a:ext cx="7107541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5005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3786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2590800"/>
            <a:ext cx="6173807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4938" y="5410200"/>
            <a:ext cx="6174998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251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685800"/>
            <a:ext cx="37728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91" y="685800"/>
            <a:ext cx="377288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9701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500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500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89" y="685800"/>
            <a:ext cx="3772883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3798" y="1676400"/>
            <a:ext cx="3772883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130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34428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1031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362" y="685800"/>
            <a:ext cx="5029438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3472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129" y="685800"/>
            <a:ext cx="2972574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57362" y="685800"/>
            <a:ext cx="503051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129" y="5410200"/>
            <a:ext cx="2972574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5204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306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685801"/>
            <a:ext cx="771726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C8C8C"/>
                </a:solidFill>
              </a:defRPr>
            </a:lvl1pPr>
          </a:lstStyle>
          <a:p>
            <a:fld id="{D185C0CF-83D9-4223-AFFE-8604CFEBB952}" type="datetimeFigureOut">
              <a:rPr lang="uk-UA" smtClean="0"/>
              <a:t>07.02.2015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06B4603D-4EAC-4ED3-A7E9-20647F6A1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3643306" cy="26432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ітектура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Італії 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6000768"/>
            <a:ext cx="2972574" cy="7620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Підготувала учениця </a:t>
            </a:r>
          </a:p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Групи </a:t>
            </a:r>
            <a:r>
              <a:rPr lang="uk-UA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ЛІН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-4 </a:t>
            </a:r>
          </a:p>
          <a:p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Мороз Анна </a:t>
            </a:r>
            <a:endParaRPr lang="uk-U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72594" cy="8572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Понте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Веккьо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Флоренція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939309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8698627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57161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Собор </a:t>
            </a:r>
            <a:r>
              <a:rPr lang="uk-UA" sz="53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Санта-Марія-дель-Фіоре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504dbfe87e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8572528" cy="568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92867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Базиліка </a:t>
            </a:r>
            <a:r>
              <a:rPr lang="uk-UA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Санта-Кроче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Флоренція</a:t>
            </a:r>
            <a:endParaRPr lang="uk-U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523696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28670"/>
            <a:ext cx="8713754" cy="5786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298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Галерея Вітторіо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Емануеле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slid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8287542" cy="554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Арена, Верона</a:t>
            </a:r>
            <a:endParaRPr lang="uk-UA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5089228-arena-v-verone-ital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8358246" cy="549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9001156" cy="11429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Церква </a:t>
            </a:r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Санта-Марія-Новела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7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429684" cy="561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Пізанська вежа</a:t>
            </a:r>
            <a:endParaRPr lang="uk-U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image8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85860"/>
            <a:ext cx="8892789" cy="505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Церква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Сант-Аньезе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Агоні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90212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71546"/>
            <a:ext cx="7715304" cy="561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Санта-Марія-делле-Граціє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Santa_Maria_delle_Grazie_Mila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000108"/>
            <a:ext cx="8642782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Піраміда </a:t>
            </a:r>
            <a:r>
              <a:rPr lang="uk-UA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Цестія</a:t>
            </a:r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Рим</a:t>
            </a:r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Roma-Piramide_Cestia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7929586" cy="555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Римський Колізей</a:t>
            </a:r>
            <a:b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city_01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54" y="908020"/>
            <a:ext cx="8677335" cy="559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Арагонський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замок</a:t>
            </a:r>
            <a:endParaRPr lang="uk-U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Aragonskiy-zamo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8889998" cy="5000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429552" cy="9096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Пантеон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uk-U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4dabfdee073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7" y="833550"/>
            <a:ext cx="8822739" cy="587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Римський форум</a:t>
            </a:r>
            <a:endParaRPr lang="uk-U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8736513" cy="5683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001156" cy="10001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Фонтан Чотирьох Річок, Рим</a:t>
            </a:r>
            <a:endParaRPr lang="uk-U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4dabfd58410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32"/>
            <a:ext cx="8429684" cy="583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001156" cy="78581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Палац Дожів, Венеція</a:t>
            </a:r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Photograph_of_of_the_Doges_Palace_in_Ve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7929586" cy="566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001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Міст </a:t>
            </a:r>
            <a:r>
              <a:rPr lang="uk-UA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Ріальто</a:t>
            </a:r>
            <a:r>
              <a:rPr lang="uk-UA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Венеція</a:t>
            </a:r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314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2" y="1000107"/>
            <a:ext cx="8644427" cy="5757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Міланський 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собор</a:t>
            </a:r>
            <a:endParaRPr lang="uk-U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856MilanoDuo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071545"/>
            <a:ext cx="7286676" cy="569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0010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Вітторіано</a:t>
            </a:r>
            <a:r>
              <a:rPr lang="uk-UA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Рим</a:t>
            </a:r>
            <a:endParaRPr lang="uk-UA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4dabfe991ee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4" y="1071544"/>
            <a:ext cx="7858182" cy="5643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_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Marketing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TS102801084</Template>
  <TotalTime>75</TotalTime>
  <Words>65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Marketing_16x9</vt:lpstr>
      <vt:lpstr>Архітектура Італії </vt:lpstr>
      <vt:lpstr>Римський Колізей </vt:lpstr>
      <vt:lpstr>Пантеон </vt:lpstr>
      <vt:lpstr>Римський форум</vt:lpstr>
      <vt:lpstr>Фонтан Чотирьох Річок, Рим</vt:lpstr>
      <vt:lpstr>Палац Дожів, Венеція</vt:lpstr>
      <vt:lpstr>Міст Ріальто, Венеція</vt:lpstr>
      <vt:lpstr>Міланський собор</vt:lpstr>
      <vt:lpstr>Вітторіано, Рим</vt:lpstr>
      <vt:lpstr>Міст Понте Веккьо, Флоренція</vt:lpstr>
      <vt:lpstr>Собор Санта-Марія-дель-Фіоре </vt:lpstr>
      <vt:lpstr>Базиліка Санта-Кроче, Флоренція</vt:lpstr>
      <vt:lpstr>Галерея Вітторіо Емануеле II</vt:lpstr>
      <vt:lpstr>Арена, Верона</vt:lpstr>
      <vt:lpstr>Церква Санта-Марія-Новела</vt:lpstr>
      <vt:lpstr>Пізанська вежа</vt:lpstr>
      <vt:lpstr>Церква Сант-Аньезе ін Агоні</vt:lpstr>
      <vt:lpstr>Санта-Марія-делле-Граціє</vt:lpstr>
      <vt:lpstr>Піраміда Цестія, Рим</vt:lpstr>
      <vt:lpstr>Арагонський замок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8</cp:revision>
  <dcterms:created xsi:type="dcterms:W3CDTF">2015-02-07T16:31:18Z</dcterms:created>
  <dcterms:modified xsi:type="dcterms:W3CDTF">2015-02-07T17:46:37Z</dcterms:modified>
</cp:coreProperties>
</file>