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84" r:id="rId2"/>
    <p:sldId id="257" r:id="rId3"/>
    <p:sldId id="297" r:id="rId4"/>
    <p:sldId id="283" r:id="rId5"/>
    <p:sldId id="285" r:id="rId6"/>
    <p:sldId id="286" r:id="rId7"/>
    <p:sldId id="287" r:id="rId8"/>
    <p:sldId id="288" r:id="rId9"/>
    <p:sldId id="293" r:id="rId10"/>
    <p:sldId id="294" r:id="rId11"/>
    <p:sldId id="299" r:id="rId12"/>
    <p:sldId id="300" r:id="rId13"/>
    <p:sldId id="301" r:id="rId14"/>
    <p:sldId id="302" r:id="rId15"/>
    <p:sldId id="289" r:id="rId16"/>
    <p:sldId id="290" r:id="rId17"/>
    <p:sldId id="291" r:id="rId18"/>
    <p:sldId id="292" r:id="rId19"/>
    <p:sldId id="295" r:id="rId20"/>
    <p:sldId id="296" r:id="rId21"/>
    <p:sldId id="298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EFF"/>
    <a:srgbClr val="9FEAFF"/>
    <a:srgbClr val="43D7FF"/>
    <a:srgbClr val="7EB5FE"/>
    <a:srgbClr val="333333"/>
    <a:srgbClr val="94C1FE"/>
    <a:srgbClr val="8FBCFF"/>
    <a:srgbClr val="85B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5596" autoAdjust="0"/>
  </p:normalViewPr>
  <p:slideViewPr>
    <p:cSldViewPr>
      <p:cViewPr>
        <p:scale>
          <a:sx n="90" d="100"/>
          <a:sy n="9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6E5BCF-5486-466F-B46E-2B4B22592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D46E3-D2B4-4A0D-ACFC-8AAA755C72B4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9BA-1E12-4BE6-AA5F-B2CE53DBB50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F35D-1C2E-4798-A6C3-9A78BF53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D3B4-F74D-4321-AC47-96A13437757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368D-4C4E-4B91-A434-7E0F1427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7B6-3A4F-41BA-B39A-4F5F32FCCA2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29EA-1633-4312-B9B4-330706BFD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0336-8563-4E10-B222-FB850DE33DC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214F-E383-46F5-99AA-400E73F59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7D01-DBC2-43B1-A7B8-C574DD8CD36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CE9F-11D7-4E56-9C5D-560D8BA46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2C92-5505-45B7-9AB6-EC030F43FCC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C99C-0607-4EBF-9376-A5DD8CAD7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ED18-90CF-44E3-9BF9-F0A76A2F477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7C7-881A-41B4-9A06-82A2F5775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3198-942D-4A68-8348-28DCF7E02D1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FA1D-3222-4DB1-9108-6386A0BB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76B3-602E-482E-89D6-BBBA7C6A952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62F5-113E-42C4-876B-5612851C1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A661-54CB-4B25-8D8B-30D4C16CCD8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993C-56D1-4AF6-9E51-BE38E71E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ACA0-6891-4B38-A8E8-BAA2E487B3B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9FF0-003C-481A-980B-993F56924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9B843-E094-417A-A476-0FCFAD65B0C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6667C-5545-4A4B-8262-AC50DCC09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blinds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3" y="1500175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Мікеланджело Буонарроті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4572008"/>
            <a:ext cx="6400800" cy="175260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Презентацію підготувала : 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учениця 11-Б класу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ХЗОШ І- ІІІ ступенів № 124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Остапенко Анастасія</a:t>
            </a:r>
            <a:endParaRPr lang="en-US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643866" cy="57329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643866" cy="1143000"/>
          </a:xfrm>
        </p:spPr>
        <p:txBody>
          <a:bodyPr/>
          <a:lstStyle/>
          <a:p>
            <a:r>
              <a:rPr lang="ru-RU" sz="1800" dirty="0" err="1" smtClean="0"/>
              <a:t>Це</a:t>
            </a:r>
            <a:r>
              <a:rPr lang="ru-RU" sz="1800" dirty="0" smtClean="0"/>
              <a:t>- </a:t>
            </a:r>
            <a:r>
              <a:rPr lang="ru-RU" sz="1800" dirty="0" err="1" smtClean="0"/>
              <a:t>найвідоміший</a:t>
            </a:r>
            <a:r>
              <a:rPr lang="ru-RU" sz="1800" dirty="0" smtClean="0"/>
              <a:t> фрагмент </a:t>
            </a:r>
            <a:r>
              <a:rPr lang="ru-RU" sz="1800" dirty="0" err="1" smtClean="0"/>
              <a:t>стелі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зображує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чоловіка</a:t>
            </a:r>
            <a:r>
              <a:rPr lang="ru-RU" sz="1800" dirty="0" smtClean="0"/>
              <a:t> Адама.</a:t>
            </a:r>
            <a:endParaRPr lang="ru-RU" sz="1800" dirty="0"/>
          </a:p>
        </p:txBody>
      </p:sp>
      <p:pic>
        <p:nvPicPr>
          <p:cNvPr id="5" name="Содержимое 4" descr="ad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723577" cy="457203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Цей фрагмент </a:t>
            </a:r>
            <a:r>
              <a:rPr lang="ru-RU" sz="3200" dirty="0" err="1" smtClean="0"/>
              <a:t>зображає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Богом </a:t>
            </a:r>
            <a:r>
              <a:rPr lang="ru-RU" sz="3200" dirty="0" err="1" smtClean="0"/>
              <a:t>світил</a:t>
            </a:r>
            <a:r>
              <a:rPr lang="ru-RU" sz="3200" dirty="0" smtClean="0"/>
              <a:t> – </a:t>
            </a:r>
            <a:r>
              <a:rPr lang="ru-RU" sz="3200" dirty="0" err="1" smtClean="0"/>
              <a:t>Сонця</a:t>
            </a:r>
            <a:r>
              <a:rPr lang="ru-RU" sz="3200" dirty="0" smtClean="0"/>
              <a:t>, </a:t>
            </a:r>
            <a:r>
              <a:rPr lang="ru-RU" sz="3200" dirty="0" err="1" smtClean="0"/>
              <a:t>Місяця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зірок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Содержимое 4" descr="svetil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060764" cy="385765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Тут </a:t>
            </a:r>
            <a:r>
              <a:rPr lang="ru-RU" sz="3200" dirty="0" err="1" smtClean="0"/>
              <a:t>зображено</a:t>
            </a:r>
            <a:r>
              <a:rPr lang="ru-RU" sz="3200" dirty="0" smtClean="0"/>
              <a:t> </a:t>
            </a:r>
            <a:r>
              <a:rPr lang="ru-RU" sz="3200" dirty="0" err="1" smtClean="0"/>
              <a:t>гріхопадіння</a:t>
            </a:r>
            <a:r>
              <a:rPr lang="ru-RU" sz="3200" dirty="0" smtClean="0"/>
              <a:t> Адама та </a:t>
            </a:r>
            <a:r>
              <a:rPr lang="ru-RU" sz="3200" dirty="0" err="1" smtClean="0"/>
              <a:t>Єви</a:t>
            </a:r>
            <a:endParaRPr lang="ru-RU" sz="3200" dirty="0"/>
          </a:p>
        </p:txBody>
      </p:sp>
      <p:pic>
        <p:nvPicPr>
          <p:cNvPr id="7" name="Содержимое 6" descr="Grihopadin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214974" cy="495422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І </a:t>
            </a:r>
            <a:r>
              <a:rPr lang="ru-RU" sz="2800" dirty="0" err="1" smtClean="0"/>
              <a:t>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гріхопадіння</a:t>
            </a:r>
            <a:r>
              <a:rPr lang="ru-RU" sz="2800" dirty="0" smtClean="0"/>
              <a:t> – </a:t>
            </a:r>
            <a:r>
              <a:rPr lang="ru-RU" sz="2800" dirty="0" err="1" smtClean="0"/>
              <a:t>їхнє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Раю.</a:t>
            </a:r>
            <a:endParaRPr lang="ru-RU" sz="2800" dirty="0"/>
          </a:p>
        </p:txBody>
      </p:sp>
      <p:pic>
        <p:nvPicPr>
          <p:cNvPr id="5" name="Содержимое 4" descr="izgnan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184159" cy="421484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Статуя пророка </a:t>
            </a:r>
            <a:r>
              <a:rPr lang="ru-RU" dirty="0" err="1" smtClean="0"/>
              <a:t>Мойсея</a:t>
            </a:r>
            <a:endParaRPr lang="ru-RU" dirty="0"/>
          </a:p>
        </p:txBody>
      </p:sp>
      <p:pic>
        <p:nvPicPr>
          <p:cNvPr id="5" name="Содержимое 4" descr="image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5" y="1142985"/>
            <a:ext cx="3500463" cy="5255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dirty="0" err="1" smtClean="0"/>
              <a:t>Ця</a:t>
            </a:r>
            <a:r>
              <a:rPr lang="ru-RU" sz="1600" dirty="0" smtClean="0"/>
              <a:t> скульптура  </a:t>
            </a:r>
            <a:r>
              <a:rPr lang="ru-RU" sz="1600" dirty="0" err="1" smtClean="0"/>
              <a:t>призначалася</a:t>
            </a:r>
            <a:r>
              <a:rPr lang="ru-RU" sz="1600" dirty="0" smtClean="0"/>
              <a:t> для одного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папських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надгробів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Ватиканського</a:t>
            </a:r>
            <a:r>
              <a:rPr lang="ru-RU" sz="1600" dirty="0" smtClean="0"/>
              <a:t> собору,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найулюбленіших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робіт</a:t>
            </a:r>
            <a:r>
              <a:rPr lang="ru-RU" sz="1600" dirty="0" smtClean="0"/>
              <a:t> самого скульптора</a:t>
            </a:r>
          </a:p>
          <a:p>
            <a:pPr algn="ctr">
              <a:buNone/>
            </a:pPr>
            <a:r>
              <a:rPr lang="ru-RU" sz="1600" dirty="0" smtClean="0"/>
              <a:t>Над </a:t>
            </a:r>
            <a:r>
              <a:rPr lang="ru-RU" sz="1600" dirty="0" err="1" smtClean="0"/>
              <a:t>цією</a:t>
            </a:r>
            <a:r>
              <a:rPr lang="ru-RU" sz="1600" dirty="0" smtClean="0"/>
              <a:t> скульптурою </a:t>
            </a:r>
            <a:r>
              <a:rPr lang="ru-RU" sz="1600" dirty="0" err="1" smtClean="0"/>
              <a:t>з</a:t>
            </a:r>
            <a:r>
              <a:rPr lang="ru-RU" sz="1600" dirty="0" smtClean="0"/>
              <a:t> 1513 р. по 1515 роки </a:t>
            </a:r>
            <a:r>
              <a:rPr lang="ru-RU" sz="1600" dirty="0" err="1" smtClean="0"/>
              <a:t>працював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. З </a:t>
            </a:r>
            <a:r>
              <a:rPr lang="ru-RU" sz="1600" dirty="0" err="1" smtClean="0"/>
              <a:t>боків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Мойсея</a:t>
            </a:r>
            <a:r>
              <a:rPr lang="ru-RU" sz="1600" dirty="0" smtClean="0"/>
              <a:t> стоять </a:t>
            </a:r>
            <a:r>
              <a:rPr lang="ru-RU" sz="1600" dirty="0" err="1" smtClean="0"/>
              <a:t>фігури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Ліі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Рахілі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виконані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учнями</a:t>
            </a:r>
            <a:r>
              <a:rPr lang="ru-RU" sz="1600" dirty="0" smtClean="0"/>
              <a:t> великого </a:t>
            </a:r>
            <a:r>
              <a:rPr lang="ru-RU" sz="1600" dirty="0" err="1" smtClean="0"/>
              <a:t>майстра</a:t>
            </a:r>
            <a:endParaRPr lang="ru-RU" sz="1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c7222c12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5"/>
            <a:ext cx="8286808" cy="466823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Мадонна </a:t>
            </a:r>
            <a:r>
              <a:rPr lang="ru-RU" dirty="0" err="1" smtClean="0"/>
              <a:t>Медічі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429157" cy="557216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Мадонна </a:t>
            </a:r>
            <a:r>
              <a:rPr lang="ru-RU" sz="2000" dirty="0" err="1" smtClean="0"/>
              <a:t>Медічі</a:t>
            </a:r>
            <a:r>
              <a:rPr lang="ru-RU" sz="2000" dirty="0" smtClean="0"/>
              <a:t> - </a:t>
            </a:r>
            <a:r>
              <a:rPr lang="ru-RU" sz="2000" dirty="0" err="1" smtClean="0"/>
              <a:t>мармурова</a:t>
            </a:r>
            <a:r>
              <a:rPr lang="ru-RU" sz="2000" dirty="0" smtClean="0"/>
              <a:t> скульптурна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Богородицю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немовлям</a:t>
            </a:r>
            <a:r>
              <a:rPr lang="ru-RU" sz="2000" dirty="0" smtClean="0"/>
              <a:t> </a:t>
            </a:r>
            <a:r>
              <a:rPr lang="ru-RU" sz="2000" dirty="0" err="1" smtClean="0"/>
              <a:t>Ісусом</a:t>
            </a:r>
            <a:r>
              <a:rPr lang="ru-RU" sz="2000" dirty="0" smtClean="0"/>
              <a:t>, створена </a:t>
            </a:r>
            <a:r>
              <a:rPr lang="ru-RU" sz="2000" dirty="0" err="1" smtClean="0"/>
              <a:t>Мікеланджело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1521-1534 </a:t>
            </a:r>
            <a:r>
              <a:rPr lang="ru-RU" sz="2000" dirty="0" err="1" smtClean="0"/>
              <a:t>рр</a:t>
            </a:r>
            <a:r>
              <a:rPr lang="ru-RU" sz="2000" dirty="0" smtClean="0"/>
              <a:t>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призначена</a:t>
            </a:r>
            <a:r>
              <a:rPr lang="ru-RU" sz="2000" dirty="0" smtClean="0"/>
              <a:t> для Капели </a:t>
            </a:r>
            <a:r>
              <a:rPr lang="ru-RU" sz="2000" dirty="0" err="1" smtClean="0"/>
              <a:t>Медічі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Скульптура </a:t>
            </a:r>
            <a:r>
              <a:rPr lang="ru-RU" sz="2000" dirty="0" smtClean="0"/>
              <a:t>"Мадонна </a:t>
            </a:r>
            <a:r>
              <a:rPr lang="ru-RU" sz="2000" dirty="0" err="1" smtClean="0"/>
              <a:t>Медичі</a:t>
            </a:r>
            <a:r>
              <a:rPr lang="ru-RU" sz="2000" dirty="0" smtClean="0"/>
              <a:t>»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 </a:t>
            </a:r>
            <a:r>
              <a:rPr lang="ru-RU" sz="2000" dirty="0" err="1" smtClean="0"/>
              <a:t>найпрекраснішим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Божої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Автор </a:t>
            </a:r>
            <a:r>
              <a:rPr lang="ru-RU" sz="2000" dirty="0" err="1" smtClean="0"/>
              <a:t>залишав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незавершеними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навмисно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1405441215_skulptura-madonna-medic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5" y="1000109"/>
            <a:ext cx="3357587" cy="5497307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Найвідоміший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скульптурних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надгробків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пам'ятник</a:t>
            </a:r>
            <a:r>
              <a:rPr lang="ru-RU" sz="2800" dirty="0" smtClean="0"/>
              <a:t> Лоренцо </a:t>
            </a:r>
            <a:r>
              <a:rPr lang="ru-RU" sz="2800" dirty="0" err="1" smtClean="0"/>
              <a:t>Медічі</a:t>
            </a:r>
            <a:endParaRPr lang="ru-RU" sz="2800" dirty="0"/>
          </a:p>
        </p:txBody>
      </p:sp>
      <p:pic>
        <p:nvPicPr>
          <p:cNvPr id="5" name="Содержимое 4" descr="3703f2f66d2312c4c568f91d12d780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1"/>
            <a:ext cx="4400552" cy="3513566"/>
          </a:xfrm>
        </p:spPr>
      </p:pic>
      <p:pic>
        <p:nvPicPr>
          <p:cNvPr id="6" name="Содержимое 5" descr="attach.asp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928802"/>
            <a:ext cx="4038600" cy="3699960"/>
          </a:xfrm>
        </p:spPr>
      </p:pic>
      <p:sp>
        <p:nvSpPr>
          <p:cNvPr id="7" name="TextBox 6"/>
          <p:cNvSpPr txBox="1"/>
          <p:nvPr/>
        </p:nvSpPr>
        <p:spPr>
          <a:xfrm>
            <a:off x="4500529" y="5643578"/>
            <a:ext cx="464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Гробниця</a:t>
            </a:r>
            <a:r>
              <a:rPr lang="ru-RU" dirty="0" smtClean="0"/>
              <a:t> </a:t>
            </a:r>
            <a:r>
              <a:rPr lang="ru-RU" dirty="0" err="1" smtClean="0"/>
              <a:t>Джуліано</a:t>
            </a:r>
            <a:r>
              <a:rPr lang="ru-RU" dirty="0" smtClean="0"/>
              <a:t> </a:t>
            </a:r>
            <a:r>
              <a:rPr lang="ru-RU" dirty="0" err="1" smtClean="0"/>
              <a:t>Медічі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64357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Гробниця</a:t>
            </a:r>
            <a:r>
              <a:rPr lang="ru-RU" dirty="0" smtClean="0"/>
              <a:t> Лоренцо </a:t>
            </a:r>
            <a:r>
              <a:rPr lang="ru-RU" dirty="0" err="1" smtClean="0"/>
              <a:t>Медічі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Капела </a:t>
            </a:r>
            <a:r>
              <a:rPr lang="uk-UA" dirty="0" err="1" smtClean="0"/>
              <a:t>Медічі</a:t>
            </a:r>
            <a:endParaRPr lang="ru-RU" dirty="0"/>
          </a:p>
        </p:txBody>
      </p:sp>
      <p:pic>
        <p:nvPicPr>
          <p:cNvPr id="5" name="Содержимое 4" descr="60031112_kupo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1" y="857233"/>
            <a:ext cx="7643867" cy="57329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428729" y="4643447"/>
            <a:ext cx="6929455" cy="185738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latin typeface="Book Antiqua" pitchFamily="18" charset="0"/>
              </a:rPr>
              <a:t>І без </a:t>
            </a:r>
            <a:r>
              <a:rPr lang="ru-RU" sz="1800" dirty="0" err="1" smtClean="0">
                <a:latin typeface="Book Antiqua" pitchFamily="18" charset="0"/>
              </a:rPr>
              <a:t>жінок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чимало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прикрощів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завдало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мені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мистецтво</a:t>
            </a:r>
            <a:r>
              <a:rPr lang="ru-RU" sz="1800" dirty="0" smtClean="0">
                <a:latin typeface="Book Antiqua" pitchFamily="18" charset="0"/>
              </a:rPr>
              <a:t>, а </a:t>
            </a:r>
            <a:r>
              <a:rPr lang="ru-RU" sz="1800" dirty="0" err="1" smtClean="0">
                <a:latin typeface="Book Antiqua" pitchFamily="18" charset="0"/>
              </a:rPr>
              <a:t>дітьми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моїми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будуть</a:t>
            </a:r>
            <a:r>
              <a:rPr lang="ru-RU" sz="1800" dirty="0" smtClean="0">
                <a:latin typeface="Book Antiqua" pitchFamily="18" charset="0"/>
              </a:rPr>
              <a:t> твори, </a:t>
            </a:r>
            <a:r>
              <a:rPr lang="ru-RU" sz="1800" dirty="0" err="1" smtClean="0">
                <a:latin typeface="Book Antiqua" pitchFamily="18" charset="0"/>
              </a:rPr>
              <a:t>які</a:t>
            </a:r>
            <a:r>
              <a:rPr lang="ru-RU" sz="1800" dirty="0" smtClean="0">
                <a:latin typeface="Book Antiqua" pitchFamily="18" charset="0"/>
              </a:rPr>
              <a:t> я </a:t>
            </a:r>
            <a:r>
              <a:rPr lang="ru-RU" sz="1800" dirty="0" err="1" smtClean="0">
                <a:latin typeface="Book Antiqua" pitchFamily="18" charset="0"/>
              </a:rPr>
              <a:t>залишу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після</a:t>
            </a:r>
            <a:r>
              <a:rPr lang="ru-RU" sz="1800" dirty="0" smtClean="0">
                <a:latin typeface="Book Antiqua" pitchFamily="18" charset="0"/>
              </a:rPr>
              <a:t> себе; </a:t>
            </a:r>
            <a:r>
              <a:rPr lang="ru-RU" sz="1800" dirty="0" err="1" smtClean="0">
                <a:latin typeface="Book Antiqua" pitchFamily="18" charset="0"/>
              </a:rPr>
              <a:t>якщо</a:t>
            </a:r>
            <a:r>
              <a:rPr lang="ru-RU" sz="1800" dirty="0" smtClean="0">
                <a:latin typeface="Book Antiqua" pitchFamily="18" charset="0"/>
              </a:rPr>
              <a:t> вони </a:t>
            </a:r>
            <a:r>
              <a:rPr lang="ru-RU" sz="1800" dirty="0" err="1" smtClean="0">
                <a:latin typeface="Book Antiqua" pitchFamily="18" charset="0"/>
              </a:rPr>
              <a:t>чогось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варті</a:t>
            </a:r>
            <a:r>
              <a:rPr lang="ru-RU" sz="1800" dirty="0" smtClean="0">
                <a:latin typeface="Book Antiqua" pitchFamily="18" charset="0"/>
              </a:rPr>
              <a:t>, то </a:t>
            </a:r>
            <a:r>
              <a:rPr lang="ru-RU" sz="1800" dirty="0" err="1" smtClean="0">
                <a:latin typeface="Book Antiqua" pitchFamily="18" charset="0"/>
              </a:rPr>
              <a:t>трохи</a:t>
            </a:r>
            <a:r>
              <a:rPr lang="ru-RU" sz="1800" dirty="0" smtClean="0">
                <a:latin typeface="Book Antiqua" pitchFamily="18" charset="0"/>
              </a:rPr>
              <a:t> </a:t>
            </a:r>
            <a:r>
              <a:rPr lang="ru-RU" sz="1800" dirty="0" err="1" smtClean="0">
                <a:latin typeface="Book Antiqua" pitchFamily="18" charset="0"/>
              </a:rPr>
              <a:t>поживуть</a:t>
            </a:r>
            <a:r>
              <a:rPr lang="en-US" sz="1800" dirty="0" smtClean="0">
                <a:latin typeface="Book Antiqua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1800" dirty="0" err="1" smtClean="0">
                <a:latin typeface="Book Antiqua" pitchFamily="18" charset="0"/>
              </a:rPr>
              <a:t>►Мікеланджело</a:t>
            </a:r>
            <a:r>
              <a:rPr lang="uk-UA" sz="1800" dirty="0" smtClean="0">
                <a:latin typeface="Book Antiqua" pitchFamily="18" charset="0"/>
              </a:rPr>
              <a:t> </a:t>
            </a:r>
            <a:r>
              <a:rPr lang="uk-UA" sz="1800" dirty="0" err="1" smtClean="0">
                <a:latin typeface="Book Antiqua" pitchFamily="18" charset="0"/>
              </a:rPr>
              <a:t>Буонарроті◄</a:t>
            </a:r>
            <a:endParaRPr lang="en-US" sz="1800" dirty="0" smtClean="0">
              <a:latin typeface="Book Antiqua" pitchFamily="18" charset="0"/>
            </a:endParaRPr>
          </a:p>
        </p:txBody>
      </p:sp>
      <p:pic>
        <p:nvPicPr>
          <p:cNvPr id="4" name="Рисунок 3" descr="michelangelo-buonarro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5" y="357166"/>
            <a:ext cx="5695951" cy="42672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05b028a4c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9"/>
            <a:ext cx="6115064" cy="3524446"/>
          </a:xfrm>
        </p:spPr>
      </p:pic>
      <p:pic>
        <p:nvPicPr>
          <p:cNvPr id="6" name="Содержимое 5" descr="84139426_4000491_kapel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500438"/>
            <a:ext cx="4038600" cy="3199499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latin typeface="Candara" pitchFamily="34" charset="0"/>
              </a:rPr>
              <a:t>Вшанування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пам'яті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71547"/>
            <a:ext cx="3995766" cy="5054618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Село </a:t>
            </a:r>
            <a:r>
              <a:rPr lang="uk-UA" sz="2000" dirty="0" err="1" smtClean="0"/>
              <a:t>Капрезе</a:t>
            </a:r>
            <a:r>
              <a:rPr lang="uk-UA" sz="2000" dirty="0" smtClean="0"/>
              <a:t>, де народився Мікеланджело, зараз відоме під назвою </a:t>
            </a:r>
            <a:r>
              <a:rPr lang="uk-UA" sz="2000" dirty="0" err="1" smtClean="0"/>
              <a:t>Капрезе-Мікеланджело</a:t>
            </a:r>
            <a:r>
              <a:rPr lang="uk-UA" sz="2000" dirty="0" smtClean="0"/>
              <a:t>.</a:t>
            </a:r>
            <a:r>
              <a:rPr lang="ru-RU" sz="2000" dirty="0" smtClean="0"/>
              <a:t> У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</a:t>
            </a:r>
            <a:r>
              <a:rPr lang="ru-RU" sz="2000" dirty="0" smtClean="0"/>
              <a:t> музей та </a:t>
            </a:r>
            <a:r>
              <a:rPr lang="ru-RU" sz="2000" dirty="0" err="1" smtClean="0"/>
              <a:t>бібліотеку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Мікеланджело</a:t>
            </a:r>
            <a:r>
              <a:rPr lang="ru-RU" sz="2000" dirty="0" smtClean="0"/>
              <a:t>. На честь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названо </a:t>
            </a:r>
            <a:r>
              <a:rPr lang="ru-RU" sz="2000" dirty="0" err="1" smtClean="0"/>
              <a:t>астероїд</a:t>
            </a:r>
            <a:r>
              <a:rPr lang="ru-RU" sz="2000" dirty="0" smtClean="0"/>
              <a:t>, </a:t>
            </a:r>
            <a:r>
              <a:rPr lang="ru-RU" sz="2000" dirty="0" err="1" smtClean="0"/>
              <a:t>площу</a:t>
            </a:r>
            <a:r>
              <a:rPr lang="ru-RU" sz="2000" dirty="0" smtClean="0"/>
              <a:t> у </a:t>
            </a:r>
            <a:r>
              <a:rPr lang="ru-RU" sz="2000" dirty="0" err="1" smtClean="0"/>
              <a:t>Флоренції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океанський</a:t>
            </a:r>
            <a:r>
              <a:rPr lang="ru-RU" sz="2000" dirty="0" smtClean="0"/>
              <a:t> лайнер, </a:t>
            </a:r>
            <a:r>
              <a:rPr lang="ru-RU" sz="2000" dirty="0" err="1" smtClean="0"/>
              <a:t>комп'ютерний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, кратер на </a:t>
            </a:r>
            <a:r>
              <a:rPr lang="ru-RU" sz="2000" dirty="0" err="1" smtClean="0"/>
              <a:t>Меркурії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пісню</a:t>
            </a:r>
            <a:r>
              <a:rPr lang="ru-RU" sz="2000" dirty="0" smtClean="0"/>
              <a:t> </a:t>
            </a:r>
            <a:r>
              <a:rPr lang="ru-RU" sz="2000" dirty="0" err="1" smtClean="0"/>
              <a:t>Бйорна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Скіфса</a:t>
            </a:r>
            <a:r>
              <a:rPr lang="ru-RU" sz="2000" dirty="0" smtClean="0"/>
              <a:t>, </a:t>
            </a:r>
            <a:r>
              <a:rPr lang="ru-RU" sz="2000" dirty="0" err="1" smtClean="0"/>
              <a:t>психологічний</a:t>
            </a:r>
            <a:r>
              <a:rPr lang="ru-RU" sz="2000" dirty="0" smtClean="0"/>
              <a:t> феномен.</a:t>
            </a:r>
            <a:endParaRPr lang="ru-RU" sz="2000" dirty="0"/>
          </a:p>
        </p:txBody>
      </p:sp>
      <p:pic>
        <p:nvPicPr>
          <p:cNvPr id="5" name="Содержимое 4" descr="Palazzo_Clus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7142" y="1214422"/>
            <a:ext cx="4387772" cy="4357718"/>
          </a:xfrm>
        </p:spPr>
      </p:pic>
      <p:sp>
        <p:nvSpPr>
          <p:cNvPr id="6" name="TextBox 5"/>
          <p:cNvSpPr txBox="1"/>
          <p:nvPr/>
        </p:nvSpPr>
        <p:spPr>
          <a:xfrm>
            <a:off x="4357686" y="564357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Музей Мікеланджело 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5572140"/>
            <a:ext cx="7143768" cy="128586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героєм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презентації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геніальний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митець</a:t>
            </a:r>
            <a:r>
              <a:rPr lang="ru-RU" sz="1600" dirty="0" smtClean="0"/>
              <a:t>, художник, поет, скульптур, </a:t>
            </a:r>
            <a:r>
              <a:rPr lang="ru-RU" sz="1600" dirty="0" err="1" smtClean="0"/>
              <a:t>архітектор</a:t>
            </a:r>
            <a:r>
              <a:rPr lang="ru-RU" sz="1600" dirty="0" smtClean="0"/>
              <a:t> </a:t>
            </a:r>
            <a:r>
              <a:rPr lang="ru-RU" sz="1600" dirty="0" err="1" smtClean="0"/>
              <a:t>епохи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молодший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сучасник</a:t>
            </a:r>
            <a:r>
              <a:rPr lang="ru-RU" sz="1600" dirty="0" smtClean="0"/>
              <a:t> Леонардо да </a:t>
            </a:r>
            <a:r>
              <a:rPr lang="ru-RU" sz="1600" dirty="0" err="1" smtClean="0"/>
              <a:t>Вінчі</a:t>
            </a:r>
            <a:r>
              <a:rPr lang="ru-RU" sz="1600" dirty="0" smtClean="0"/>
              <a:t> –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Буонарроті</a:t>
            </a:r>
            <a:r>
              <a:rPr lang="ru-RU" sz="1600" dirty="0" smtClean="0"/>
              <a:t> (1475-1564). </a:t>
            </a:r>
            <a:endParaRPr lang="en-US" sz="1600" dirty="0" smtClean="0"/>
          </a:p>
        </p:txBody>
      </p:sp>
      <p:pic>
        <p:nvPicPr>
          <p:cNvPr id="6" name="Рисунок 5" descr="75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000108"/>
            <a:ext cx="3571900" cy="4546055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86742" cy="1143000"/>
          </a:xfrm>
        </p:spPr>
        <p:txBody>
          <a:bodyPr/>
          <a:lstStyle/>
          <a:p>
            <a:pPr algn="ctr"/>
            <a:r>
              <a:rPr lang="ru-RU" sz="1800" dirty="0" err="1" smtClean="0"/>
              <a:t>Мікеланджело</a:t>
            </a:r>
            <a:r>
              <a:rPr lang="ru-RU" sz="1800" dirty="0" smtClean="0"/>
              <a:t> </a:t>
            </a:r>
            <a:r>
              <a:rPr lang="ru-RU" sz="1800" dirty="0" err="1" smtClean="0"/>
              <a:t>ді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Франческо</a:t>
            </a:r>
            <a:r>
              <a:rPr lang="ru-RU" sz="1800" dirty="0" smtClean="0"/>
              <a:t> </a:t>
            </a:r>
            <a:r>
              <a:rPr lang="ru-RU" sz="1800" dirty="0" err="1" smtClean="0"/>
              <a:t>ді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Нері</a:t>
            </a:r>
            <a:r>
              <a:rPr lang="ru-RU" sz="1800" dirty="0" smtClean="0"/>
              <a:t> </a:t>
            </a:r>
            <a:r>
              <a:rPr lang="ru-RU" sz="1800" dirty="0" err="1" smtClean="0"/>
              <a:t>ді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Мініато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дель</a:t>
            </a:r>
            <a:r>
              <a:rPr lang="ru-RU" sz="1800" dirty="0" smtClean="0"/>
              <a:t> Сера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Лодовіко</a:t>
            </a:r>
            <a:r>
              <a:rPr lang="ru-RU" sz="1800" dirty="0" smtClean="0"/>
              <a:t> </a:t>
            </a:r>
            <a:r>
              <a:rPr lang="ru-RU" sz="1800" dirty="0" err="1" smtClean="0"/>
              <a:t>ді</a:t>
            </a:r>
            <a:r>
              <a:rPr lang="ru-RU" sz="1800" dirty="0" smtClean="0"/>
              <a:t> Леонардо </a:t>
            </a:r>
            <a:r>
              <a:rPr lang="ru-RU" sz="1800" dirty="0" err="1" smtClean="0"/>
              <a:t>ді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Буонарроті</a:t>
            </a:r>
            <a:r>
              <a:rPr lang="ru-RU" sz="1800" dirty="0" smtClean="0"/>
              <a:t> </a:t>
            </a:r>
            <a:r>
              <a:rPr lang="ru-RU" sz="1800" dirty="0" err="1" smtClean="0"/>
              <a:t>Сімоні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5" y="500043"/>
            <a:ext cx="3071835" cy="4857784"/>
          </a:xfrm>
        </p:spPr>
        <p:txBody>
          <a:bodyPr/>
          <a:lstStyle/>
          <a:p>
            <a:pPr algn="ctr">
              <a:buNone/>
            </a:pPr>
            <a:r>
              <a:rPr lang="ru-RU" sz="1600" dirty="0" err="1" smtClean="0"/>
              <a:t>Мікеланджело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Буонарроті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народився</a:t>
            </a:r>
            <a:r>
              <a:rPr lang="ru-RU" sz="1600" dirty="0" smtClean="0"/>
              <a:t> 6 </a:t>
            </a:r>
            <a:r>
              <a:rPr lang="ru-RU" sz="1600" dirty="0" err="1" smtClean="0"/>
              <a:t>березня</a:t>
            </a:r>
            <a:r>
              <a:rPr lang="ru-RU" sz="1600" dirty="0" smtClean="0"/>
              <a:t> 1475 року у </a:t>
            </a:r>
            <a:r>
              <a:rPr lang="ru-RU" sz="1600" dirty="0" err="1" smtClean="0"/>
              <a:t>селі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Капрезе,Флоренція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err="1" smtClean="0"/>
              <a:t>Дитинство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 минуло в </a:t>
            </a:r>
            <a:r>
              <a:rPr lang="ru-RU" sz="1600" dirty="0" err="1" smtClean="0"/>
              <a:t>родовій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садибі</a:t>
            </a:r>
            <a:r>
              <a:rPr lang="ru-RU" sz="1600" dirty="0" smtClean="0"/>
              <a:t>. Коли </a:t>
            </a:r>
            <a:r>
              <a:rPr lang="ru-RU" sz="1600" dirty="0" err="1" smtClean="0"/>
              <a:t>хлопчикові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виповнилося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, померла 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. </a:t>
            </a:r>
            <a:r>
              <a:rPr lang="ru-RU" sz="1600" dirty="0" err="1" smtClean="0"/>
              <a:t>Сім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потому, в 1488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,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Доменіко</a:t>
            </a:r>
            <a:r>
              <a:rPr lang="ru-RU" sz="1600" dirty="0" smtClean="0"/>
              <a:t> </a:t>
            </a:r>
            <a:r>
              <a:rPr lang="ru-RU" sz="1600" dirty="0" err="1" smtClean="0"/>
              <a:t>Гірландайо</a:t>
            </a:r>
            <a:r>
              <a:rPr lang="ru-RU" sz="1600" dirty="0" smtClean="0"/>
              <a:t>, одного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кращих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майстрів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Італії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smtClean="0"/>
              <a:t>Через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Лоренцо </a:t>
            </a:r>
            <a:r>
              <a:rPr lang="ru-RU" sz="1600" dirty="0" err="1" smtClean="0"/>
              <a:t>Медічі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прізвисько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Прекрасний</a:t>
            </a:r>
            <a:r>
              <a:rPr lang="ru-RU" sz="1600" dirty="0" smtClean="0"/>
              <a:t>, запросив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піднабратися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розуму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своєму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палаці</a:t>
            </a:r>
            <a:r>
              <a:rPr lang="ru-RU" sz="1600" dirty="0" smtClean="0"/>
              <a:t>, де в </a:t>
            </a:r>
            <a:r>
              <a:rPr lang="ru-RU" sz="1600" dirty="0" err="1" smtClean="0"/>
              <a:t>чудовому</a:t>
            </a:r>
            <a:r>
              <a:rPr lang="ru-RU" sz="1600" dirty="0" smtClean="0"/>
              <a:t> саду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зібрана</a:t>
            </a:r>
            <a:r>
              <a:rPr lang="ru-RU" sz="1600" dirty="0" smtClean="0"/>
              <a:t>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найбагатших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колекцій</a:t>
            </a:r>
            <a:r>
              <a:rPr lang="ru-RU" sz="1600" dirty="0" smtClean="0"/>
              <a:t> скульптур </a:t>
            </a:r>
            <a:r>
              <a:rPr lang="ru-RU" sz="1600" dirty="0" err="1" smtClean="0"/>
              <a:t>античних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майстрів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Содержимое 4" descr="ghirlandaio shephe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3" y="0"/>
            <a:ext cx="2971800" cy="3943350"/>
          </a:xfrm>
        </p:spPr>
      </p:pic>
      <p:pic>
        <p:nvPicPr>
          <p:cNvPr id="6" name="Рисунок 5" descr="55153707_481pxVasariLoren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46" y="3286125"/>
            <a:ext cx="2863455" cy="3571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000505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Доменіко</a:t>
            </a:r>
            <a:r>
              <a:rPr lang="ru-RU" sz="1600" dirty="0" smtClean="0"/>
              <a:t> </a:t>
            </a:r>
            <a:r>
              <a:rPr lang="ru-RU" sz="1600" dirty="0" err="1" smtClean="0"/>
              <a:t>Гірландайо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1" y="264318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6579" y="2857496"/>
            <a:ext cx="18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Лоренцо </a:t>
            </a:r>
            <a:r>
              <a:rPr lang="ru-RU" sz="1800" dirty="0" err="1" smtClean="0"/>
              <a:t>Медічі</a:t>
            </a:r>
            <a:endParaRPr lang="ru-RU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7" y="785794"/>
            <a:ext cx="3643339" cy="53578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 1492 </a:t>
            </a:r>
            <a:r>
              <a:rPr lang="ru-RU" dirty="0" err="1" smtClean="0"/>
              <a:t>році</a:t>
            </a:r>
            <a:r>
              <a:rPr lang="ru-RU" dirty="0" smtClean="0"/>
              <a:t> Лоренцо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вмер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в </a:t>
            </a:r>
            <a:r>
              <a:rPr lang="ru-RU" dirty="0" err="1" smtClean="0"/>
              <a:t>дім</a:t>
            </a:r>
            <a:r>
              <a:rPr lang="ru-RU" dirty="0" smtClean="0"/>
              <a:t> батька. 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виготовив</a:t>
            </a:r>
            <a:r>
              <a:rPr lang="ru-RU" dirty="0" smtClean="0"/>
              <a:t> </a:t>
            </a:r>
            <a:r>
              <a:rPr lang="ru-RU" dirty="0" err="1" smtClean="0"/>
              <a:t>дерев'яне</a:t>
            </a:r>
            <a:r>
              <a:rPr lang="ru-RU" dirty="0" smtClean="0"/>
              <a:t> </a:t>
            </a:r>
            <a:r>
              <a:rPr lang="ru-RU" dirty="0" err="1" smtClean="0"/>
              <a:t>розп'яття</a:t>
            </a:r>
            <a:r>
              <a:rPr lang="ru-RU" dirty="0" smtClean="0"/>
              <a:t>, яке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Санто</a:t>
            </a:r>
            <a:r>
              <a:rPr lang="ru-RU" dirty="0" smtClean="0"/>
              <a:t> </a:t>
            </a:r>
            <a:r>
              <a:rPr lang="ru-RU" dirty="0" err="1" smtClean="0"/>
              <a:t>Спіріто</a:t>
            </a:r>
            <a:endParaRPr lang="ru-RU" dirty="0"/>
          </a:p>
        </p:txBody>
      </p:sp>
      <p:pic>
        <p:nvPicPr>
          <p:cNvPr id="5" name="Содержимое 4" descr="1494mi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5" y="500043"/>
            <a:ext cx="4091053" cy="5699786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Скульптура «</a:t>
            </a:r>
            <a:r>
              <a:rPr lang="ru-RU" sz="4000" dirty="0" err="1" smtClean="0"/>
              <a:t>Оплакування</a:t>
            </a:r>
            <a:r>
              <a:rPr lang="ru-RU" sz="4000" dirty="0" smtClean="0"/>
              <a:t> Христа»</a:t>
            </a:r>
            <a:endParaRPr lang="ru-RU" sz="4000" dirty="0"/>
          </a:p>
        </p:txBody>
      </p:sp>
      <p:pic>
        <p:nvPicPr>
          <p:cNvPr id="5" name="Содержимое 4" descr="a2e12ff9ee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3"/>
            <a:ext cx="4786347" cy="50122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500174"/>
            <a:ext cx="3257544" cy="4643470"/>
          </a:xfrm>
        </p:spPr>
        <p:txBody>
          <a:bodyPr/>
          <a:lstStyle/>
          <a:p>
            <a:pPr algn="ctr">
              <a:buNone/>
            </a:pPr>
            <a:r>
              <a:rPr lang="ru-RU" sz="1600" dirty="0" err="1" smtClean="0"/>
              <a:t>Ця</a:t>
            </a:r>
            <a:r>
              <a:rPr lang="ru-RU" sz="1600" dirty="0" smtClean="0"/>
              <a:t> робота великого </a:t>
            </a:r>
            <a:r>
              <a:rPr lang="ru-RU" sz="1600" dirty="0" err="1" smtClean="0"/>
              <a:t>майстра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шедеврів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, вона </a:t>
            </a:r>
            <a:r>
              <a:rPr lang="ru-RU" sz="1600" dirty="0" err="1" smtClean="0"/>
              <a:t>вважається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витвором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відкриває</a:t>
            </a:r>
            <a:r>
              <a:rPr lang="ru-RU" sz="1600" dirty="0" smtClean="0"/>
              <a:t> </a:t>
            </a:r>
            <a:r>
              <a:rPr lang="ru-RU" sz="1600" dirty="0" err="1" smtClean="0"/>
              <a:t>чудову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епоху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Мова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йде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композицію</a:t>
            </a:r>
            <a:r>
              <a:rPr lang="ru-RU" sz="1600" dirty="0" smtClean="0"/>
              <a:t> "</a:t>
            </a:r>
            <a:r>
              <a:rPr lang="ru-RU" sz="1600" dirty="0" err="1" smtClean="0"/>
              <a:t>П'єта</a:t>
            </a:r>
            <a:r>
              <a:rPr lang="ru-RU" sz="1600" dirty="0" smtClean="0"/>
              <a:t>", </a:t>
            </a:r>
            <a:r>
              <a:rPr lang="ru-RU" sz="1600" dirty="0" err="1" smtClean="0"/>
              <a:t>розташовану</a:t>
            </a:r>
            <a:r>
              <a:rPr lang="ru-RU" sz="1600" dirty="0" smtClean="0"/>
              <a:t> в </a:t>
            </a:r>
            <a:r>
              <a:rPr lang="ru-RU" sz="1600" dirty="0" err="1" smtClean="0"/>
              <a:t>базиліці</a:t>
            </a:r>
            <a:r>
              <a:rPr lang="ru-RU" sz="1600" dirty="0" smtClean="0"/>
              <a:t> Святого Петра. </a:t>
            </a:r>
            <a:endParaRPr lang="ru-RU" sz="1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татуя</a:t>
            </a:r>
            <a:r>
              <a:rPr lang="ru-RU" dirty="0" smtClean="0"/>
              <a:t> </a:t>
            </a:r>
            <a:r>
              <a:rPr lang="uk-UA" dirty="0" smtClean="0"/>
              <a:t>“</a:t>
            </a:r>
            <a:r>
              <a:rPr lang="ru-RU" dirty="0" smtClean="0"/>
              <a:t>Давид»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1600" dirty="0" smtClean="0"/>
              <a:t>Символом </a:t>
            </a:r>
            <a:r>
              <a:rPr lang="ru-RU" sz="1600" dirty="0" err="1" smtClean="0"/>
              <a:t>усього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Ренесансу</a:t>
            </a:r>
            <a:r>
              <a:rPr lang="ru-RU" sz="1600" dirty="0" smtClean="0"/>
              <a:t> стала статуя Давида у </a:t>
            </a:r>
            <a:r>
              <a:rPr lang="ru-RU" sz="1600" dirty="0" err="1" smtClean="0"/>
              <a:t>Флоренції</a:t>
            </a:r>
            <a:r>
              <a:rPr lang="ru-RU" sz="1600" dirty="0" smtClean="0"/>
              <a:t>. У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майстер</a:t>
            </a:r>
            <a:r>
              <a:rPr lang="ru-RU" sz="1600" dirty="0" smtClean="0"/>
              <a:t> </a:t>
            </a:r>
            <a:r>
              <a:rPr lang="ru-RU" sz="1600" dirty="0" err="1" smtClean="0"/>
              <a:t>оспівав</a:t>
            </a:r>
            <a:r>
              <a:rPr lang="ru-RU" sz="1600" dirty="0" smtClean="0"/>
              <a:t> красу </a:t>
            </a:r>
            <a:r>
              <a:rPr lang="ru-RU" sz="1600" dirty="0" err="1" smtClean="0"/>
              <a:t>людського</a:t>
            </a:r>
            <a:r>
              <a:rPr lang="ru-RU" sz="1600" dirty="0" smtClean="0"/>
              <a:t> духу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тіла</a:t>
            </a:r>
            <a:r>
              <a:rPr lang="ru-RU" sz="1600" dirty="0" smtClean="0"/>
              <a:t>. </a:t>
            </a:r>
            <a:r>
              <a:rPr lang="ru-RU" sz="1600" dirty="0" smtClean="0"/>
              <a:t>Автору </a:t>
            </a:r>
            <a:r>
              <a:rPr lang="ru-RU" sz="1600" dirty="0" err="1" smtClean="0"/>
              <a:t>ледь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виповнилося</a:t>
            </a:r>
            <a:r>
              <a:rPr lang="ru-RU" sz="1600" dirty="0" smtClean="0"/>
              <a:t> 26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замовлення</a:t>
            </a:r>
            <a:r>
              <a:rPr lang="ru-RU" sz="1600" dirty="0" smtClean="0"/>
              <a:t> на "Давида". Результат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в той час справив </a:t>
            </a:r>
            <a:r>
              <a:rPr lang="ru-RU" sz="1600" dirty="0" err="1" smtClean="0"/>
              <a:t>яскраве</a:t>
            </a:r>
            <a:r>
              <a:rPr lang="ru-RU" sz="1600" dirty="0" smtClean="0"/>
              <a:t> </a:t>
            </a:r>
            <a:r>
              <a:rPr lang="ru-RU" sz="1600" dirty="0" err="1" smtClean="0"/>
              <a:t>враження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флорентійців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колег</a:t>
            </a:r>
            <a:r>
              <a:rPr lang="ru-RU" sz="1600" dirty="0" smtClean="0"/>
              <a:t> </a:t>
            </a:r>
            <a:r>
              <a:rPr lang="ru-RU" sz="1600" dirty="0" err="1" smtClean="0"/>
              <a:t>майстра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smtClean="0"/>
              <a:t>Створена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1501 — 1504 </a:t>
            </a:r>
            <a:r>
              <a:rPr lang="ru-RU" sz="1600" dirty="0" err="1" smtClean="0"/>
              <a:t>рр</a:t>
            </a:r>
            <a:r>
              <a:rPr lang="ru-RU" sz="1600" dirty="0" smtClean="0"/>
              <a:t>. Статуя </a:t>
            </a:r>
            <a:r>
              <a:rPr lang="ru-RU" sz="1600" dirty="0" err="1" smtClean="0"/>
              <a:t>зображає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біблійного</a:t>
            </a:r>
            <a:r>
              <a:rPr lang="ru-RU" sz="1600" dirty="0" smtClean="0"/>
              <a:t> персонажа Давида перед </a:t>
            </a:r>
            <a:r>
              <a:rPr lang="ru-RU" sz="1600" dirty="0" err="1" smtClean="0"/>
              <a:t>вирішальним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двобоєм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филистимлянином </a:t>
            </a:r>
            <a:r>
              <a:rPr lang="ru-RU" sz="1600" dirty="0" err="1" smtClean="0"/>
              <a:t>Голіафом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14379315D36FABAAB3493EA81AC515_h400_w598_m2_q90_cbyUWUiL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1" y="2285993"/>
            <a:ext cx="4186239" cy="2781553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7139823_skulptura-david-ryadom-chelov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14291"/>
            <a:ext cx="4762500" cy="6350000"/>
          </a:xfrm>
          <a:prstGeom prst="rect">
            <a:avLst/>
          </a:prstGeom>
        </p:spPr>
      </p:pic>
      <p:pic>
        <p:nvPicPr>
          <p:cNvPr id="3" name="Рисунок 2" descr="8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428604"/>
            <a:ext cx="4293187" cy="571501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/>
          <a:lstStyle/>
          <a:p>
            <a:r>
              <a:rPr lang="uk-UA" sz="2000" dirty="0" smtClean="0"/>
              <a:t>Робота над стелею Сікстинської капели</a:t>
            </a:r>
            <a:endParaRPr lang="ru-RU" sz="2000" dirty="0"/>
          </a:p>
        </p:txBody>
      </p:sp>
      <p:pic>
        <p:nvPicPr>
          <p:cNvPr id="10" name="Содержимое 9" descr="159694_6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2500306"/>
            <a:ext cx="5143504" cy="3857629"/>
          </a:xfrm>
        </p:spPr>
      </p:pic>
      <p:pic>
        <p:nvPicPr>
          <p:cNvPr id="12" name="Содержимое 11" descr="4abb1e81d8df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714488"/>
            <a:ext cx="3458020" cy="4643470"/>
          </a:xfrm>
        </p:spPr>
      </p:pic>
      <p:sp>
        <p:nvSpPr>
          <p:cNvPr id="5" name="TextBox 4"/>
          <p:cNvSpPr txBox="1"/>
          <p:nvPr/>
        </p:nvSpPr>
        <p:spPr>
          <a:xfrm>
            <a:off x="4214810" y="1000108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У 1508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Мікеланджело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запрошений</a:t>
            </a:r>
            <a:r>
              <a:rPr lang="ru-RU" sz="1800" dirty="0" smtClean="0"/>
              <a:t> папою </a:t>
            </a:r>
            <a:r>
              <a:rPr lang="ru-RU" sz="1800" dirty="0" err="1" smtClean="0"/>
              <a:t>Римським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Юлієм</a:t>
            </a:r>
            <a:r>
              <a:rPr lang="ru-RU" sz="1800" dirty="0" smtClean="0"/>
              <a:t> другим до Риму, де папа </a:t>
            </a:r>
            <a:r>
              <a:rPr lang="ru-RU" sz="1800" dirty="0" err="1" smtClean="0"/>
              <a:t>доручив</a:t>
            </a:r>
            <a:r>
              <a:rPr lang="ru-RU" sz="1800" dirty="0" smtClean="0"/>
              <a:t> </a:t>
            </a:r>
            <a:r>
              <a:rPr lang="ru-RU" sz="1800" dirty="0" err="1" smtClean="0"/>
              <a:t>митцю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розмалювати</a:t>
            </a:r>
            <a:r>
              <a:rPr lang="ru-RU" sz="1800" dirty="0" smtClean="0"/>
              <a:t> стелю </a:t>
            </a:r>
            <a:r>
              <a:rPr lang="ru-RU" sz="1800" dirty="0" err="1" smtClean="0"/>
              <a:t>славетної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Сікстинської</a:t>
            </a:r>
            <a:r>
              <a:rPr lang="ru-RU" sz="1800" dirty="0" smtClean="0"/>
              <a:t> капели.</a:t>
            </a:r>
            <a:endParaRPr lang="ru-RU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571</Words>
  <Application>Microsoft Office PowerPoint</Application>
  <PresentationFormat>Экран (4:3)</PresentationFormat>
  <Paragraphs>44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Тема13</vt:lpstr>
      <vt:lpstr>Мікеланджело Буонарроті</vt:lpstr>
      <vt:lpstr>Слайд 2</vt:lpstr>
      <vt:lpstr>Мікеланджело ді Франческо ді Нері ді Мініато дель Сера і Лодовіко ді Леонардо ді Буонарроті Сімоні </vt:lpstr>
      <vt:lpstr>Слайд 4</vt:lpstr>
      <vt:lpstr>Слайд 5</vt:lpstr>
      <vt:lpstr>Скульптура «Оплакування Христа»</vt:lpstr>
      <vt:lpstr>Cтатуя “Давид»</vt:lpstr>
      <vt:lpstr>Слайд 8</vt:lpstr>
      <vt:lpstr>Робота над стелею Сікстинської капели</vt:lpstr>
      <vt:lpstr>Слайд 10</vt:lpstr>
      <vt:lpstr>Це- найвідоміший фрагмент стелі, який зображує створення першого чоловіка Адама.</vt:lpstr>
      <vt:lpstr>Цей фрагмент зображає створення Богом світил – Сонця, Місяця та зірок.</vt:lpstr>
      <vt:lpstr>Тут зображено гріхопадіння Адама та Єви</vt:lpstr>
      <vt:lpstr>І наслідок гріхопадіння – їхнє вигнання з Раю.</vt:lpstr>
      <vt:lpstr>Статуя пророка Мойсея</vt:lpstr>
      <vt:lpstr>Слайд 16</vt:lpstr>
      <vt:lpstr>Мадонна Медічі</vt:lpstr>
      <vt:lpstr>Найвідоміший з усіх його скульптурних надгробків - пам'ятник Лоренцо Медічі</vt:lpstr>
      <vt:lpstr>Капела Медічі</vt:lpstr>
      <vt:lpstr>Слайд 20</vt:lpstr>
      <vt:lpstr>Вшанування пам'яті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Мікеланджело Буонарроті</dc:title>
  <dc:creator>Admin</dc:creator>
  <cp:lastModifiedBy>Admin</cp:lastModifiedBy>
  <cp:revision>26</cp:revision>
  <dcterms:created xsi:type="dcterms:W3CDTF">2014-09-21T17:05:59Z</dcterms:created>
  <dcterms:modified xsi:type="dcterms:W3CDTF">2014-09-28T17:01:44Z</dcterms:modified>
</cp:coreProperties>
</file>