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4" r:id="rId9"/>
    <p:sldId id="260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Український авангард</a:t>
            </a:r>
            <a:endParaRPr lang="ru-RU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Томас </a:t>
            </a:r>
            <a:r>
              <a:rPr lang="uk-UA" dirty="0" err="1" smtClean="0"/>
              <a:t>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3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5949280"/>
            <a:ext cx="7620000" cy="648428"/>
          </a:xfrm>
        </p:spPr>
        <p:txBody>
          <a:bodyPr/>
          <a:lstStyle/>
          <a:p>
            <a:pPr algn="ctr"/>
            <a:r>
              <a:rPr lang="uk-UA" dirty="0" smtClean="0"/>
              <a:t>«Композиція Х»</a:t>
            </a:r>
            <a:endParaRPr lang="ru-RU" dirty="0"/>
          </a:p>
        </p:txBody>
      </p:sp>
      <p:pic>
        <p:nvPicPr>
          <p:cNvPr id="9218" name="Picture 2" descr="http://www.wassily-kandinsky.org/images/paintings/Composition-X-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36012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5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Імпресіонізм і постімпресіонізм в Україні</a:t>
            </a: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dirty="0" err="1"/>
              <a:t>Імпресіонізм</a:t>
            </a:r>
            <a:r>
              <a:rPr lang="ru-RU" b="0" dirty="0"/>
              <a:t> і </a:t>
            </a:r>
            <a:r>
              <a:rPr lang="ru-RU" b="0" dirty="0" err="1"/>
              <a:t>постімпресіонізм</a:t>
            </a:r>
            <a:r>
              <a:rPr lang="ru-RU" b="0" dirty="0"/>
              <a:t> </a:t>
            </a:r>
            <a:r>
              <a:rPr lang="ru-RU" b="0" dirty="0" err="1"/>
              <a:t>перекочували</a:t>
            </a:r>
            <a:r>
              <a:rPr lang="ru-RU" b="0" dirty="0"/>
              <a:t> з </a:t>
            </a:r>
            <a:r>
              <a:rPr lang="ru-RU" b="0" dirty="0" err="1"/>
              <a:t>Франції</a:t>
            </a:r>
            <a:r>
              <a:rPr lang="ru-RU" b="0" dirty="0"/>
              <a:t> в </a:t>
            </a:r>
            <a:r>
              <a:rPr lang="ru-RU" b="0" dirty="0" err="1"/>
              <a:t>Україну</a:t>
            </a:r>
            <a:r>
              <a:rPr lang="ru-RU" b="0" dirty="0"/>
              <a:t>, як і в </a:t>
            </a:r>
            <a:r>
              <a:rPr lang="ru-RU" b="0" dirty="0" err="1"/>
              <a:t>інші</a:t>
            </a:r>
            <a:r>
              <a:rPr lang="ru-RU" b="0" dirty="0"/>
              <a:t> </a:t>
            </a:r>
            <a:r>
              <a:rPr lang="ru-RU" b="0" dirty="0" err="1"/>
              <a:t>країни</a:t>
            </a:r>
            <a:r>
              <a:rPr lang="ru-RU" b="0" dirty="0"/>
              <a:t> </a:t>
            </a:r>
            <a:r>
              <a:rPr lang="ru-RU" b="0" dirty="0" err="1"/>
              <a:t>світу</a:t>
            </a:r>
            <a:r>
              <a:rPr lang="ru-RU" b="0" dirty="0"/>
              <a:t>, з </a:t>
            </a:r>
            <a:r>
              <a:rPr lang="ru-RU" b="0" dirty="0" err="1"/>
              <a:t>певним</a:t>
            </a:r>
            <a:r>
              <a:rPr lang="ru-RU" b="0" dirty="0"/>
              <a:t> </a:t>
            </a:r>
            <a:r>
              <a:rPr lang="ru-RU" b="0" dirty="0" err="1"/>
              <a:t>запізненням</a:t>
            </a:r>
            <a:r>
              <a:rPr lang="ru-RU" b="0" dirty="0"/>
              <a:t>. </a:t>
            </a:r>
            <a:r>
              <a:rPr lang="ru-RU" b="0" dirty="0" err="1"/>
              <a:t>Натомість</a:t>
            </a:r>
            <a:r>
              <a:rPr lang="ru-RU" b="0" dirty="0"/>
              <a:t> </a:t>
            </a:r>
            <a:r>
              <a:rPr lang="ru-RU" b="0" dirty="0" err="1"/>
              <a:t>україно-російські</a:t>
            </a:r>
            <a:r>
              <a:rPr lang="ru-RU" b="0" dirty="0"/>
              <a:t> </a:t>
            </a:r>
            <a:r>
              <a:rPr lang="ru-RU" b="0" dirty="0" err="1"/>
              <a:t>новації</a:t>
            </a:r>
            <a:r>
              <a:rPr lang="ru-RU" b="0" dirty="0"/>
              <a:t> 1910—1920-х </a:t>
            </a:r>
            <a:r>
              <a:rPr lang="ru-RU" b="0" dirty="0" err="1"/>
              <a:t>років</a:t>
            </a:r>
            <a:r>
              <a:rPr lang="ru-RU" b="0" dirty="0"/>
              <a:t> не раз </a:t>
            </a:r>
            <a:r>
              <a:rPr lang="ru-RU" b="0" dirty="0" err="1"/>
              <a:t>випереджали</a:t>
            </a:r>
            <a:r>
              <a:rPr lang="ru-RU" b="0" dirty="0"/>
              <a:t> </a:t>
            </a:r>
            <a:r>
              <a:rPr lang="ru-RU" b="0" dirty="0" err="1"/>
              <a:t>світ</a:t>
            </a:r>
            <a:r>
              <a:rPr lang="ru-RU" b="0" dirty="0"/>
              <a:t> і </a:t>
            </a:r>
            <a:r>
              <a:rPr lang="ru-RU" b="0" dirty="0" err="1"/>
              <a:t>набували</a:t>
            </a:r>
            <a:r>
              <a:rPr lang="ru-RU" b="0" dirty="0"/>
              <a:t> </a:t>
            </a:r>
            <a:r>
              <a:rPr lang="ru-RU" b="0" dirty="0" err="1"/>
              <a:t>законодавчого</a:t>
            </a:r>
            <a:r>
              <a:rPr lang="ru-RU" b="0" dirty="0"/>
              <a:t> характеру. Перша </a:t>
            </a:r>
            <a:r>
              <a:rPr lang="ru-RU" b="0" dirty="0" err="1"/>
              <a:t>новаторська</a:t>
            </a:r>
            <a:r>
              <a:rPr lang="ru-RU" b="0" dirty="0"/>
              <a:t> </a:t>
            </a:r>
            <a:r>
              <a:rPr lang="ru-RU" b="0" dirty="0" err="1"/>
              <a:t>виставка</a:t>
            </a:r>
            <a:r>
              <a:rPr lang="ru-RU" b="0" dirty="0"/>
              <a:t> у </a:t>
            </a:r>
            <a:r>
              <a:rPr lang="ru-RU" b="0" dirty="0" err="1"/>
              <a:t>Києві</a:t>
            </a:r>
            <a:r>
              <a:rPr lang="ru-RU" b="0" dirty="0"/>
              <a:t> «Ланка» (1908) </a:t>
            </a:r>
            <a:r>
              <a:rPr lang="ru-RU" b="0" dirty="0" err="1"/>
              <a:t>викликала</a:t>
            </a:r>
            <a:r>
              <a:rPr lang="ru-RU" b="0" dirty="0"/>
              <a:t> </a:t>
            </a:r>
            <a:r>
              <a:rPr lang="ru-RU" b="0" dirty="0" err="1"/>
              <a:t>спротив</a:t>
            </a:r>
            <a:r>
              <a:rPr lang="ru-RU" b="0" dirty="0"/>
              <a:t> </a:t>
            </a:r>
            <a:r>
              <a:rPr lang="ru-RU" b="0" dirty="0" err="1"/>
              <a:t>публіки</a:t>
            </a:r>
            <a:r>
              <a:rPr lang="ru-RU" b="0" dirty="0"/>
              <a:t> і </a:t>
            </a:r>
            <a:r>
              <a:rPr lang="ru-RU" b="0" dirty="0" err="1"/>
              <a:t>народницької</a:t>
            </a:r>
            <a:r>
              <a:rPr lang="ru-RU" b="0" dirty="0"/>
              <a:t> критики. </a:t>
            </a:r>
            <a:r>
              <a:rPr lang="ru-RU" b="0" dirty="0" err="1"/>
              <a:t>Визнання</a:t>
            </a:r>
            <a:r>
              <a:rPr lang="ru-RU" b="0" dirty="0"/>
              <a:t> до </a:t>
            </a:r>
            <a:r>
              <a:rPr lang="ru-RU" b="0" dirty="0" err="1"/>
              <a:t>авангардистів</a:t>
            </a:r>
            <a:r>
              <a:rPr lang="ru-RU" b="0" dirty="0"/>
              <a:t> </a:t>
            </a:r>
            <a:r>
              <a:rPr lang="ru-RU" b="0" dirty="0" err="1"/>
              <a:t>прийшло</a:t>
            </a:r>
            <a:r>
              <a:rPr lang="ru-RU" b="0" dirty="0"/>
              <a:t> уже за два-три роки. 1912-го </a:t>
            </a:r>
            <a:r>
              <a:rPr lang="ru-RU" b="0" dirty="0" err="1"/>
              <a:t>київський</a:t>
            </a:r>
            <a:r>
              <a:rPr lang="ru-RU" b="0" dirty="0"/>
              <a:t> </a:t>
            </a:r>
            <a:r>
              <a:rPr lang="ru-RU" b="0" dirty="0" err="1"/>
              <a:t>часопис</a:t>
            </a:r>
            <a:r>
              <a:rPr lang="ru-RU" b="0" dirty="0"/>
              <a:t> «Искусство» </a:t>
            </a:r>
            <a:r>
              <a:rPr lang="ru-RU" b="0" dirty="0" err="1"/>
              <a:t>спокійно</a:t>
            </a:r>
            <a:r>
              <a:rPr lang="ru-RU" b="0" dirty="0"/>
              <a:t> </a:t>
            </a:r>
            <a:r>
              <a:rPr lang="ru-RU" b="0" dirty="0" err="1"/>
              <a:t>публікує</a:t>
            </a:r>
            <a:r>
              <a:rPr lang="ru-RU" b="0" dirty="0"/>
              <a:t> </a:t>
            </a:r>
            <a:r>
              <a:rPr lang="ru-RU" b="0" dirty="0" err="1"/>
              <a:t>статтю</a:t>
            </a:r>
            <a:r>
              <a:rPr lang="ru-RU" b="0" dirty="0"/>
              <a:t> про </a:t>
            </a:r>
            <a:r>
              <a:rPr lang="ru-RU" b="0" dirty="0" err="1"/>
              <a:t>французьких</a:t>
            </a:r>
            <a:r>
              <a:rPr lang="ru-RU" b="0" dirty="0"/>
              <a:t> </a:t>
            </a:r>
            <a:r>
              <a:rPr lang="ru-RU" b="0" dirty="0" err="1"/>
              <a:t>кубістів</a:t>
            </a:r>
            <a:r>
              <a:rPr lang="ru-RU" b="0" dirty="0"/>
              <a:t>. А 1914-го </a:t>
            </a:r>
            <a:r>
              <a:rPr lang="ru-RU" b="0" dirty="0" err="1"/>
              <a:t>кубофутуристи</a:t>
            </a:r>
            <a:r>
              <a:rPr lang="ru-RU" b="0" dirty="0"/>
              <a:t> </a:t>
            </a:r>
            <a:r>
              <a:rPr lang="ru-RU" b="0" dirty="0" err="1"/>
              <a:t>об'єднання</a:t>
            </a:r>
            <a:r>
              <a:rPr lang="ru-RU" b="0" dirty="0"/>
              <a:t> «</a:t>
            </a:r>
            <a:r>
              <a:rPr lang="ru-RU" b="0" dirty="0" err="1"/>
              <a:t>Кільце</a:t>
            </a:r>
            <a:r>
              <a:rPr lang="ru-RU" b="0" dirty="0"/>
              <a:t>» </a:t>
            </a:r>
            <a:r>
              <a:rPr lang="ru-RU" b="0" dirty="0" err="1"/>
              <a:t>Екстер</a:t>
            </a:r>
            <a:r>
              <a:rPr lang="ru-RU" b="0" dirty="0"/>
              <a:t>, Богомазов, </a:t>
            </a:r>
            <a:r>
              <a:rPr lang="ru-RU" b="0" dirty="0" err="1"/>
              <a:t>Васильєва</a:t>
            </a:r>
            <a:r>
              <a:rPr lang="ru-RU" b="0" dirty="0"/>
              <a:t> </a:t>
            </a:r>
            <a:r>
              <a:rPr lang="ru-RU" b="0" dirty="0" err="1"/>
              <a:t>мають</a:t>
            </a:r>
            <a:r>
              <a:rPr lang="ru-RU" b="0" dirty="0"/>
              <a:t> </a:t>
            </a:r>
            <a:r>
              <a:rPr lang="ru-RU" b="0" dirty="0" err="1"/>
              <a:t>цілком</a:t>
            </a:r>
            <a:r>
              <a:rPr lang="ru-RU" b="0" dirty="0"/>
              <a:t> </a:t>
            </a:r>
            <a:r>
              <a:rPr lang="ru-RU" b="0" dirty="0" err="1"/>
              <a:t>схвальні</a:t>
            </a:r>
            <a:r>
              <a:rPr lang="ru-RU" b="0" dirty="0"/>
              <a:t> і </a:t>
            </a:r>
            <a:r>
              <a:rPr lang="ru-RU" b="0" dirty="0" err="1"/>
              <a:t>кваліфіковані</a:t>
            </a:r>
            <a:r>
              <a:rPr lang="ru-RU" b="0" dirty="0"/>
              <a:t> </a:t>
            </a:r>
            <a:r>
              <a:rPr lang="ru-RU" b="0" dirty="0" err="1"/>
              <a:t>рецензії</a:t>
            </a:r>
            <a:r>
              <a:rPr lang="ru-RU" b="0" dirty="0"/>
              <a:t> на </a:t>
            </a:r>
            <a:r>
              <a:rPr lang="ru-RU" b="0" dirty="0" err="1"/>
              <a:t>шпальтах</a:t>
            </a:r>
            <a:r>
              <a:rPr lang="ru-RU" b="0" dirty="0"/>
              <a:t> </a:t>
            </a:r>
            <a:r>
              <a:rPr lang="ru-RU" b="0" dirty="0" err="1"/>
              <a:t>українських</a:t>
            </a:r>
            <a:r>
              <a:rPr lang="ru-RU" b="0" dirty="0"/>
              <a:t> </a:t>
            </a:r>
            <a:r>
              <a:rPr lang="ru-RU" b="0" dirty="0" err="1"/>
              <a:t>журналів</a:t>
            </a:r>
            <a:r>
              <a:rPr lang="ru-RU" b="0" dirty="0"/>
              <a:t>. У 1910-х роках художники-</a:t>
            </a:r>
            <a:r>
              <a:rPr lang="ru-RU" b="0" dirty="0" err="1"/>
              <a:t>новатори</a:t>
            </a:r>
            <a:r>
              <a:rPr lang="ru-RU" b="0" dirty="0"/>
              <a:t> </a:t>
            </a:r>
            <a:r>
              <a:rPr lang="ru-RU" b="0" dirty="0" err="1"/>
              <a:t>мали</a:t>
            </a:r>
            <a:r>
              <a:rPr lang="ru-RU" b="0" dirty="0"/>
              <a:t> </a:t>
            </a:r>
            <a:r>
              <a:rPr lang="ru-RU" b="0" dirty="0" err="1"/>
              <a:t>грошову</a:t>
            </a:r>
            <a:r>
              <a:rPr lang="ru-RU" b="0" dirty="0"/>
              <a:t> </a:t>
            </a:r>
            <a:r>
              <a:rPr lang="ru-RU" b="0" dirty="0" err="1"/>
              <a:t>підтримку</a:t>
            </a:r>
            <a:r>
              <a:rPr lang="ru-RU" b="0" dirty="0"/>
              <a:t> з боку </a:t>
            </a:r>
            <a:r>
              <a:rPr lang="ru-RU" b="0" dirty="0" err="1"/>
              <a:t>приватних</a:t>
            </a:r>
            <a:r>
              <a:rPr lang="ru-RU" b="0" dirty="0"/>
              <a:t> </a:t>
            </a:r>
            <a:r>
              <a:rPr lang="ru-RU" b="0" dirty="0" err="1"/>
              <a:t>меценатів</a:t>
            </a:r>
            <a:r>
              <a:rPr lang="ru-RU" b="0" dirty="0"/>
              <a:t> — </a:t>
            </a:r>
            <a:r>
              <a:rPr lang="ru-RU" b="0" dirty="0" err="1"/>
              <a:t>киян</a:t>
            </a:r>
            <a:r>
              <a:rPr lang="ru-RU" b="0" dirty="0"/>
              <a:t> М. </a:t>
            </a:r>
            <a:r>
              <a:rPr lang="ru-RU" b="0" dirty="0" err="1"/>
              <a:t>Терещенка</a:t>
            </a:r>
            <a:r>
              <a:rPr lang="ru-RU" b="0" dirty="0"/>
              <a:t>, О. </a:t>
            </a:r>
            <a:r>
              <a:rPr lang="ru-RU" b="0" dirty="0" err="1"/>
              <a:t>Ганзена</a:t>
            </a:r>
            <a:r>
              <a:rPr lang="ru-RU" b="0" dirty="0"/>
              <a:t>; у 1920-х — з боку </a:t>
            </a:r>
            <a:r>
              <a:rPr lang="ru-RU" b="0" dirty="0" err="1"/>
              <a:t>держави</a:t>
            </a:r>
            <a:r>
              <a:rPr lang="ru-RU" b="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4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pPr algn="just"/>
            <a:r>
              <a:rPr lang="ru-RU" b="0" dirty="0"/>
              <a:t>Поняття </a:t>
            </a:r>
            <a:r>
              <a:rPr lang="ru-RU" dirty="0"/>
              <a:t>«</a:t>
            </a:r>
            <a:r>
              <a:rPr lang="ru-RU" dirty="0" err="1"/>
              <a:t>український</a:t>
            </a:r>
            <a:r>
              <a:rPr lang="ru-RU" dirty="0"/>
              <a:t> авангард»</a:t>
            </a:r>
            <a:r>
              <a:rPr lang="ru-RU" b="0" dirty="0"/>
              <a:t> введено у </a:t>
            </a:r>
            <a:r>
              <a:rPr lang="ru-RU" b="0" dirty="0" err="1"/>
              <a:t>вжиток</a:t>
            </a:r>
            <a:r>
              <a:rPr lang="ru-RU" b="0" dirty="0"/>
              <a:t> </a:t>
            </a:r>
            <a:r>
              <a:rPr lang="ru-RU" b="0" dirty="0" err="1"/>
              <a:t>паризьким</a:t>
            </a:r>
            <a:r>
              <a:rPr lang="ru-RU" b="0" dirty="0"/>
              <a:t> </a:t>
            </a:r>
            <a:r>
              <a:rPr lang="ru-RU" b="0" dirty="0" err="1"/>
              <a:t>мистецтвознавцем</a:t>
            </a:r>
            <a:r>
              <a:rPr lang="ru-RU" b="0" dirty="0"/>
              <a:t> А. </a:t>
            </a:r>
            <a:r>
              <a:rPr lang="ru-RU" b="0" dirty="0" err="1"/>
              <a:t>Наковим</a:t>
            </a:r>
            <a:r>
              <a:rPr lang="ru-RU" b="0" dirty="0"/>
              <a:t> </a:t>
            </a:r>
            <a:r>
              <a:rPr lang="ru-RU" b="0" dirty="0" smtClean="0"/>
              <a:t>для </a:t>
            </a:r>
            <a:r>
              <a:rPr lang="ru-RU" b="0" dirty="0" err="1"/>
              <a:t>виставки</a:t>
            </a:r>
            <a:r>
              <a:rPr lang="ru-RU" b="0" dirty="0"/>
              <a:t> «</a:t>
            </a:r>
            <a:r>
              <a:rPr lang="en-US" b="0" dirty="0" err="1"/>
              <a:t>Tatlin's</a:t>
            </a:r>
            <a:r>
              <a:rPr lang="en-US" b="0" dirty="0"/>
              <a:t> dream», </a:t>
            </a:r>
            <a:r>
              <a:rPr lang="ru-RU" b="0" dirty="0" err="1"/>
              <a:t>улаштованої</a:t>
            </a:r>
            <a:r>
              <a:rPr lang="ru-RU" b="0" dirty="0"/>
              <a:t> в </a:t>
            </a:r>
            <a:r>
              <a:rPr lang="ru-RU" b="0" dirty="0" err="1"/>
              <a:t>Лондоні</a:t>
            </a:r>
            <a:r>
              <a:rPr lang="ru-RU" b="0" dirty="0"/>
              <a:t> 1973 року. </a:t>
            </a:r>
            <a:r>
              <a:rPr lang="ru-RU" b="0" dirty="0" err="1"/>
              <a:t>ТодіЗахід</a:t>
            </a:r>
            <a:r>
              <a:rPr lang="ru-RU" b="0" dirty="0"/>
              <a:t> </a:t>
            </a:r>
            <a:r>
              <a:rPr lang="ru-RU" b="0" dirty="0" err="1"/>
              <a:t>уперше</a:t>
            </a:r>
            <a:r>
              <a:rPr lang="ru-RU" b="0" dirty="0"/>
              <a:t> </a:t>
            </a:r>
            <a:r>
              <a:rPr lang="ru-RU" b="0" dirty="0" err="1"/>
              <a:t>побачив</a:t>
            </a:r>
            <a:r>
              <a:rPr lang="ru-RU" b="0" dirty="0"/>
              <a:t> </a:t>
            </a:r>
            <a:r>
              <a:rPr lang="ru-RU" b="0" dirty="0" err="1"/>
              <a:t>праці</a:t>
            </a:r>
            <a:r>
              <a:rPr lang="ru-RU" b="0" dirty="0"/>
              <a:t> </a:t>
            </a:r>
            <a:r>
              <a:rPr lang="ru-RU" b="0" dirty="0" err="1"/>
              <a:t>світового</a:t>
            </a:r>
            <a:r>
              <a:rPr lang="ru-RU" b="0" dirty="0"/>
              <a:t> </a:t>
            </a:r>
            <a:r>
              <a:rPr lang="ru-RU" b="0" dirty="0" err="1"/>
              <a:t>рівня</a:t>
            </a:r>
            <a:r>
              <a:rPr lang="ru-RU" b="0" dirty="0"/>
              <a:t> </a:t>
            </a:r>
            <a:r>
              <a:rPr lang="ru-RU" b="0" dirty="0" err="1"/>
              <a:t>безвісних</a:t>
            </a:r>
            <a:r>
              <a:rPr lang="ru-RU" b="0" dirty="0"/>
              <a:t> </a:t>
            </a:r>
            <a:r>
              <a:rPr lang="ru-RU" b="0" dirty="0" err="1" smtClean="0"/>
              <a:t>авангардистів</a:t>
            </a:r>
            <a:r>
              <a:rPr lang="ru-RU" b="0" dirty="0" smtClean="0"/>
              <a:t> </a:t>
            </a:r>
            <a:r>
              <a:rPr lang="ru-RU" b="0" dirty="0" err="1" smtClean="0"/>
              <a:t>України</a:t>
            </a:r>
            <a:r>
              <a:rPr lang="ru-RU" b="0" dirty="0" smtClean="0"/>
              <a:t> Василя </a:t>
            </a:r>
            <a:r>
              <a:rPr lang="ru-RU" b="0" dirty="0" err="1" smtClean="0"/>
              <a:t>Єрмилова</a:t>
            </a:r>
            <a:r>
              <a:rPr lang="ru-RU" b="0" dirty="0" smtClean="0"/>
              <a:t>(1) і </a:t>
            </a:r>
            <a:r>
              <a:rPr lang="ru-RU" b="0" dirty="0" err="1" smtClean="0"/>
              <a:t>Олександра</a:t>
            </a:r>
            <a:r>
              <a:rPr lang="ru-RU" b="0" dirty="0" smtClean="0"/>
              <a:t> </a:t>
            </a:r>
            <a:r>
              <a:rPr lang="ru-RU" b="0" dirty="0" err="1" smtClean="0"/>
              <a:t>Богомазова</a:t>
            </a:r>
            <a:r>
              <a:rPr lang="ru-RU" b="0" dirty="0" smtClean="0"/>
              <a:t>(2). </a:t>
            </a:r>
            <a:endParaRPr lang="ru-RU" dirty="0"/>
          </a:p>
        </p:txBody>
      </p:sp>
      <p:pic>
        <p:nvPicPr>
          <p:cNvPr id="1030" name="Picture 6" descr="http://histans.com/EHU/B/Bogomazov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8154"/>
            <a:ext cx="32670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cfund.ru/sites/default/files/ermilov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8154"/>
            <a:ext cx="27622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32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/>
          <a:lstStyle/>
          <a:p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змусило</a:t>
            </a:r>
            <a:r>
              <a:rPr lang="ru-RU" b="0" dirty="0"/>
              <a:t> </a:t>
            </a:r>
            <a:r>
              <a:rPr lang="ru-RU" b="0" dirty="0" err="1"/>
              <a:t>згадати</a:t>
            </a:r>
            <a:r>
              <a:rPr lang="ru-RU" b="0" dirty="0"/>
              <a:t> про </a:t>
            </a:r>
            <a:r>
              <a:rPr lang="ru-RU" b="0" dirty="0" err="1"/>
              <a:t>відомих</a:t>
            </a:r>
            <a:r>
              <a:rPr lang="ru-RU" b="0" dirty="0"/>
              <a:t> у </a:t>
            </a:r>
            <a:r>
              <a:rPr lang="ru-RU" b="0" dirty="0" err="1"/>
              <a:t>всьому</a:t>
            </a:r>
            <a:r>
              <a:rPr lang="ru-RU" b="0" dirty="0"/>
              <a:t> </a:t>
            </a:r>
            <a:r>
              <a:rPr lang="ru-RU" b="0" dirty="0" err="1"/>
              <a:t>світі</a:t>
            </a:r>
            <a:r>
              <a:rPr lang="ru-RU" b="0" dirty="0"/>
              <a:t> </a:t>
            </a:r>
            <a:r>
              <a:rPr lang="ru-RU" b="0" dirty="0" err="1"/>
              <a:t>майстрів</a:t>
            </a:r>
            <a:r>
              <a:rPr lang="ru-RU" b="0" dirty="0"/>
              <a:t>, за </a:t>
            </a:r>
            <a:r>
              <a:rPr lang="ru-RU" b="0" dirty="0" err="1"/>
              <a:t>походженням</a:t>
            </a:r>
            <a:r>
              <a:rPr lang="ru-RU" b="0" dirty="0"/>
              <a:t>, </a:t>
            </a:r>
            <a:r>
              <a:rPr lang="ru-RU" b="0" dirty="0" err="1"/>
              <a:t>вихованням</a:t>
            </a:r>
            <a:r>
              <a:rPr lang="ru-RU" b="0" dirty="0"/>
              <a:t>, </a:t>
            </a:r>
            <a:r>
              <a:rPr lang="ru-RU" b="0" dirty="0" err="1"/>
              <a:t>самосвідомістю</a:t>
            </a:r>
            <a:r>
              <a:rPr lang="ru-RU" b="0" dirty="0"/>
              <a:t> і </a:t>
            </a:r>
            <a:r>
              <a:rPr lang="ru-RU" b="0" dirty="0" err="1"/>
              <a:t>національними</a:t>
            </a:r>
            <a:r>
              <a:rPr lang="ru-RU" b="0" dirty="0"/>
              <a:t> </a:t>
            </a:r>
            <a:r>
              <a:rPr lang="ru-RU" b="0" dirty="0" err="1"/>
              <a:t>традиціями</a:t>
            </a:r>
            <a:r>
              <a:rPr lang="ru-RU" b="0" dirty="0"/>
              <a:t> </a:t>
            </a:r>
            <a:r>
              <a:rPr lang="ru-RU" b="0" dirty="0" err="1"/>
              <a:t>пов'язаних</a:t>
            </a:r>
            <a:r>
              <a:rPr lang="ru-RU" b="0" dirty="0"/>
              <a:t> з </a:t>
            </a:r>
            <a:r>
              <a:rPr lang="ru-RU" b="0" dirty="0" err="1"/>
              <a:t>Києвом</a:t>
            </a:r>
            <a:r>
              <a:rPr lang="ru-RU" b="0" dirty="0"/>
              <a:t>, </a:t>
            </a:r>
            <a:r>
              <a:rPr lang="ru-RU" b="0" dirty="0" err="1"/>
              <a:t>Харковом</a:t>
            </a:r>
            <a:r>
              <a:rPr lang="ru-RU" b="0" dirty="0"/>
              <a:t>, Львовом, </a:t>
            </a:r>
            <a:r>
              <a:rPr lang="ru-RU" b="0" dirty="0" err="1"/>
              <a:t>Одесою</a:t>
            </a:r>
            <a:r>
              <a:rPr lang="ru-RU" b="0" dirty="0"/>
              <a:t>, таких як «</a:t>
            </a:r>
            <a:r>
              <a:rPr lang="ru-RU" b="0" dirty="0" err="1"/>
              <a:t>найвірніший</a:t>
            </a:r>
            <a:r>
              <a:rPr lang="ru-RU" b="0" dirty="0"/>
              <a:t> </a:t>
            </a:r>
            <a:r>
              <a:rPr lang="ru-RU" b="0" dirty="0" err="1"/>
              <a:t>син</a:t>
            </a:r>
            <a:r>
              <a:rPr lang="ru-RU" b="0" dirty="0"/>
              <a:t> </a:t>
            </a:r>
            <a:r>
              <a:rPr lang="ru-RU" b="0" dirty="0" err="1"/>
              <a:t>України</a:t>
            </a:r>
            <a:r>
              <a:rPr lang="ru-RU" b="0" dirty="0"/>
              <a:t>» Давид </a:t>
            </a:r>
            <a:r>
              <a:rPr lang="ru-RU" b="0" dirty="0" err="1"/>
              <a:t>Бурлюк</a:t>
            </a:r>
            <a:r>
              <a:rPr lang="ru-RU" b="0" dirty="0"/>
              <a:t>; поляк, </a:t>
            </a:r>
            <a:r>
              <a:rPr lang="ru-RU" b="0" dirty="0" err="1"/>
              <a:t>котрий</a:t>
            </a:r>
            <a:r>
              <a:rPr lang="ru-RU" b="0" dirty="0"/>
              <a:t> </a:t>
            </a:r>
            <a:r>
              <a:rPr lang="ru-RU" b="0" dirty="0" err="1"/>
              <a:t>мав</a:t>
            </a:r>
            <a:r>
              <a:rPr lang="ru-RU" b="0" dirty="0"/>
              <a:t> себе за </a:t>
            </a:r>
            <a:r>
              <a:rPr lang="ru-RU" b="0" dirty="0" err="1"/>
              <a:t>українця</a:t>
            </a:r>
            <a:r>
              <a:rPr lang="ru-RU" b="0" dirty="0"/>
              <a:t>, Казимир Малевич; </a:t>
            </a:r>
            <a:r>
              <a:rPr lang="ru-RU" b="0" dirty="0" err="1"/>
              <a:t>професор</a:t>
            </a:r>
            <a:r>
              <a:rPr lang="ru-RU" b="0" dirty="0"/>
              <a:t> </a:t>
            </a:r>
            <a:r>
              <a:rPr lang="ru-RU" b="0" dirty="0" err="1"/>
              <a:t>Київського</a:t>
            </a:r>
            <a:r>
              <a:rPr lang="ru-RU" b="0" dirty="0"/>
              <a:t> </a:t>
            </a:r>
            <a:r>
              <a:rPr lang="ru-RU" b="0" dirty="0" err="1"/>
              <a:t>худінституту</a:t>
            </a:r>
            <a:r>
              <a:rPr lang="ru-RU" b="0" dirty="0"/>
              <a:t> бандурист </a:t>
            </a:r>
            <a:r>
              <a:rPr lang="ru-RU" b="0" dirty="0" err="1"/>
              <a:t>Володимир</a:t>
            </a:r>
            <a:r>
              <a:rPr lang="ru-RU" b="0" dirty="0"/>
              <a:t> </a:t>
            </a:r>
            <a:r>
              <a:rPr lang="ru-RU" b="0" dirty="0" err="1"/>
              <a:t>Татлін</a:t>
            </a:r>
            <a:r>
              <a:rPr lang="ru-RU" b="0" dirty="0"/>
              <a:t>; </a:t>
            </a:r>
            <a:r>
              <a:rPr lang="ru-RU" b="0" dirty="0" err="1"/>
              <a:t>засновниця</a:t>
            </a:r>
            <a:r>
              <a:rPr lang="ru-RU" b="0" dirty="0"/>
              <a:t> </a:t>
            </a:r>
            <a:r>
              <a:rPr lang="ru-RU" b="0" dirty="0" err="1"/>
              <a:t>української</a:t>
            </a:r>
            <a:r>
              <a:rPr lang="ru-RU" b="0" dirty="0"/>
              <a:t> </a:t>
            </a:r>
            <a:r>
              <a:rPr lang="ru-RU" b="0" dirty="0" err="1"/>
              <a:t>школи</a:t>
            </a:r>
            <a:r>
              <a:rPr lang="ru-RU" b="0" dirty="0"/>
              <a:t> </a:t>
            </a:r>
            <a:r>
              <a:rPr lang="ru-RU" b="0" dirty="0" err="1"/>
              <a:t>конструктивістської</a:t>
            </a:r>
            <a:r>
              <a:rPr lang="ru-RU" b="0" dirty="0"/>
              <a:t> </a:t>
            </a:r>
            <a:r>
              <a:rPr lang="ru-RU" b="0" dirty="0" err="1"/>
              <a:t>сценографіїОлександра</a:t>
            </a:r>
            <a:r>
              <a:rPr lang="ru-RU" b="0" dirty="0"/>
              <a:t> </a:t>
            </a:r>
            <a:r>
              <a:rPr lang="ru-RU" b="0" dirty="0" err="1"/>
              <a:t>Екстер</a:t>
            </a:r>
            <a:r>
              <a:rPr lang="ru-RU" b="0" dirty="0"/>
              <a:t>. </a:t>
            </a:r>
            <a:r>
              <a:rPr lang="ru-RU" b="0" dirty="0" err="1"/>
              <a:t>Нарешті</a:t>
            </a:r>
            <a:r>
              <a:rPr lang="ru-RU" b="0" dirty="0"/>
              <a:t>, феномен </a:t>
            </a:r>
            <a:r>
              <a:rPr lang="ru-RU" b="0" dirty="0" err="1"/>
              <a:t>Олександра</a:t>
            </a:r>
            <a:r>
              <a:rPr lang="ru-RU" b="0" dirty="0"/>
              <a:t> Архипенка, </a:t>
            </a:r>
            <a:r>
              <a:rPr lang="ru-RU" b="0" dirty="0" err="1"/>
              <a:t>просиленого</a:t>
            </a:r>
            <a:r>
              <a:rPr lang="ru-RU" b="0" dirty="0"/>
              <a:t> </a:t>
            </a:r>
            <a:r>
              <a:rPr lang="ru-RU" b="0" dirty="0" err="1"/>
              <a:t>враженнями</a:t>
            </a:r>
            <a:r>
              <a:rPr lang="ru-RU" b="0" dirty="0"/>
              <a:t> </a:t>
            </a:r>
            <a:r>
              <a:rPr lang="ru-RU" b="0" dirty="0" err="1"/>
              <a:t>рідної</a:t>
            </a:r>
            <a:r>
              <a:rPr lang="ru-RU" b="0" dirty="0"/>
              <a:t> </a:t>
            </a:r>
            <a:r>
              <a:rPr lang="ru-RU" b="0" dirty="0" err="1"/>
              <a:t>землі</a:t>
            </a:r>
            <a:r>
              <a:rPr lang="ru-RU" b="0" dirty="0"/>
              <a:t>: </a:t>
            </a:r>
            <a:r>
              <a:rPr lang="ru-RU" b="0" dirty="0" err="1"/>
              <a:t>магією</a:t>
            </a:r>
            <a:r>
              <a:rPr lang="ru-RU" b="0" dirty="0"/>
              <a:t> </a:t>
            </a:r>
            <a:r>
              <a:rPr lang="ru-RU" b="0" dirty="0" err="1"/>
              <a:t>трипільської</a:t>
            </a:r>
            <a:r>
              <a:rPr lang="ru-RU" b="0" dirty="0"/>
              <a:t> </a:t>
            </a:r>
            <a:r>
              <a:rPr lang="ru-RU" b="0" dirty="0" err="1"/>
              <a:t>культури</a:t>
            </a:r>
            <a:r>
              <a:rPr lang="ru-RU" b="0" dirty="0"/>
              <a:t>, </a:t>
            </a:r>
            <a:r>
              <a:rPr lang="ru-RU" b="0" dirty="0" err="1"/>
              <a:t>архаїкою</a:t>
            </a:r>
            <a:r>
              <a:rPr lang="ru-RU" b="0" dirty="0"/>
              <a:t> </a:t>
            </a:r>
            <a:r>
              <a:rPr lang="ru-RU" b="0" dirty="0" err="1"/>
              <a:t>половецьких</a:t>
            </a:r>
            <a:r>
              <a:rPr lang="ru-RU" b="0" dirty="0"/>
              <a:t> статуй, </a:t>
            </a:r>
            <a:r>
              <a:rPr lang="ru-RU" b="0" dirty="0" err="1"/>
              <a:t>співучою</a:t>
            </a:r>
            <a:r>
              <a:rPr lang="ru-RU" b="0" dirty="0"/>
              <a:t> </a:t>
            </a:r>
            <a:r>
              <a:rPr lang="ru-RU" b="0" dirty="0" err="1"/>
              <a:t>лінійністю</a:t>
            </a:r>
            <a:r>
              <a:rPr lang="ru-RU" b="0" dirty="0"/>
              <a:t> </a:t>
            </a:r>
            <a:r>
              <a:rPr lang="ru-RU" b="0" dirty="0" err="1"/>
              <a:t>мозаїк</a:t>
            </a:r>
            <a:r>
              <a:rPr lang="ru-RU" b="0" dirty="0"/>
              <a:t> </a:t>
            </a:r>
            <a:r>
              <a:rPr lang="ru-RU" b="0" dirty="0" err="1"/>
              <a:t>Софії</a:t>
            </a:r>
            <a:r>
              <a:rPr lang="ru-RU" b="0" dirty="0"/>
              <a:t> </a:t>
            </a:r>
            <a:r>
              <a:rPr lang="ru-RU" b="0" dirty="0" err="1"/>
              <a:t>Київської</a:t>
            </a:r>
            <a:r>
              <a:rPr lang="ru-RU" b="0" dirty="0"/>
              <a:t> і </a:t>
            </a:r>
            <a:r>
              <a:rPr lang="ru-RU" b="0" dirty="0" err="1"/>
              <a:t>рельєфів</a:t>
            </a:r>
            <a:r>
              <a:rPr lang="ru-RU" b="0" dirty="0"/>
              <a:t> </a:t>
            </a:r>
            <a:r>
              <a:rPr lang="ru-RU" b="0" dirty="0" err="1"/>
              <a:t>Михайлівського</a:t>
            </a:r>
            <a:r>
              <a:rPr lang="ru-RU" b="0" dirty="0"/>
              <a:t> Золотоверхого собору, </a:t>
            </a:r>
            <a:r>
              <a:rPr lang="ru-RU" b="0" dirty="0" err="1"/>
              <a:t>кольорами</a:t>
            </a:r>
            <a:r>
              <a:rPr lang="ru-RU" b="0" dirty="0"/>
              <a:t> </a:t>
            </a:r>
            <a:r>
              <a:rPr lang="ru-RU" b="0" dirty="0" err="1"/>
              <a:t>селянської</a:t>
            </a:r>
            <a:r>
              <a:rPr lang="ru-RU" b="0" dirty="0"/>
              <a:t> </a:t>
            </a:r>
            <a:r>
              <a:rPr lang="ru-RU" b="0" dirty="0" err="1"/>
              <a:t>кераміки</a:t>
            </a:r>
            <a:r>
              <a:rPr lang="ru-RU" b="0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45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48680"/>
            <a:ext cx="4942892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dirty="0"/>
              <a:t>На такому </a:t>
            </a:r>
            <a:r>
              <a:rPr lang="ru-RU" b="0" dirty="0" err="1"/>
              <a:t>тлі</a:t>
            </a:r>
            <a:r>
              <a:rPr lang="ru-RU" b="0" dirty="0"/>
              <a:t> </a:t>
            </a:r>
            <a:r>
              <a:rPr lang="ru-RU" b="0" dirty="0" err="1"/>
              <a:t>поява</a:t>
            </a:r>
            <a:r>
              <a:rPr lang="ru-RU" b="0" dirty="0"/>
              <a:t> </a:t>
            </a:r>
            <a:r>
              <a:rPr lang="ru-RU" b="0" dirty="0" err="1"/>
              <a:t>Єрмилова</a:t>
            </a:r>
            <a:r>
              <a:rPr lang="ru-RU" b="0" dirty="0"/>
              <a:t> і </a:t>
            </a:r>
            <a:r>
              <a:rPr lang="ru-RU" b="0" dirty="0" err="1"/>
              <a:t>Богомазова</a:t>
            </a:r>
            <a:r>
              <a:rPr lang="ru-RU" b="0" dirty="0"/>
              <a:t> не </a:t>
            </a:r>
            <a:r>
              <a:rPr lang="ru-RU" b="0" dirty="0" err="1"/>
              <a:t>здавалася</a:t>
            </a:r>
            <a:r>
              <a:rPr lang="ru-RU" b="0" dirty="0"/>
              <a:t> </a:t>
            </a:r>
            <a:r>
              <a:rPr lang="ru-RU" b="0" dirty="0" err="1"/>
              <a:t>випадковістю</a:t>
            </a:r>
            <a:r>
              <a:rPr lang="ru-RU" b="0" dirty="0"/>
              <a:t>. </a:t>
            </a:r>
            <a:r>
              <a:rPr lang="ru-RU" b="0" dirty="0" err="1"/>
              <a:t>Уважний</a:t>
            </a:r>
            <a:r>
              <a:rPr lang="ru-RU" b="0" dirty="0"/>
              <a:t> </a:t>
            </a:r>
            <a:r>
              <a:rPr lang="ru-RU" b="0" dirty="0" err="1"/>
              <a:t>погляд</a:t>
            </a:r>
            <a:r>
              <a:rPr lang="ru-RU" b="0" dirty="0"/>
              <a:t> на </a:t>
            </a:r>
            <a:r>
              <a:rPr lang="ru-RU" b="0" dirty="0" err="1"/>
              <a:t>українську</a:t>
            </a:r>
            <a:r>
              <a:rPr lang="ru-RU" b="0" dirty="0"/>
              <a:t> </a:t>
            </a:r>
            <a:r>
              <a:rPr lang="ru-RU" b="0" dirty="0" err="1"/>
              <a:t>історію</a:t>
            </a:r>
            <a:r>
              <a:rPr lang="ru-RU" b="0" dirty="0"/>
              <a:t> </a:t>
            </a:r>
            <a:r>
              <a:rPr lang="ru-RU" b="0" dirty="0" err="1"/>
              <a:t>мистецтв</a:t>
            </a:r>
            <a:r>
              <a:rPr lang="ru-RU" b="0" dirty="0"/>
              <a:t> без </a:t>
            </a:r>
            <a:r>
              <a:rPr lang="ru-RU" b="0" dirty="0" err="1"/>
              <a:t>труднощів</a:t>
            </a:r>
            <a:r>
              <a:rPr lang="ru-RU" b="0" dirty="0"/>
              <a:t> </a:t>
            </a:r>
            <a:r>
              <a:rPr lang="ru-RU" b="0" dirty="0" err="1"/>
              <a:t>помічає</a:t>
            </a:r>
            <a:r>
              <a:rPr lang="ru-RU" b="0" dirty="0"/>
              <a:t> низку </a:t>
            </a:r>
            <a:r>
              <a:rPr lang="ru-RU" b="0" dirty="0" err="1"/>
              <a:t>пріоритетів</a:t>
            </a:r>
            <a:r>
              <a:rPr lang="ru-RU" b="0" dirty="0"/>
              <a:t>. Перший </a:t>
            </a:r>
            <a:r>
              <a:rPr lang="ru-RU" b="0" dirty="0" err="1"/>
              <a:t>абстрактний</a:t>
            </a:r>
            <a:r>
              <a:rPr lang="ru-RU" b="0" dirty="0"/>
              <a:t> </a:t>
            </a:r>
            <a:r>
              <a:rPr lang="ru-RU" b="0" dirty="0" err="1"/>
              <a:t>твір</a:t>
            </a:r>
            <a:r>
              <a:rPr lang="ru-RU" b="0" dirty="0"/>
              <a:t> </a:t>
            </a:r>
            <a:r>
              <a:rPr lang="ru-RU" b="0" dirty="0" err="1"/>
              <a:t>з'явився</a:t>
            </a:r>
            <a:r>
              <a:rPr lang="ru-RU" b="0" dirty="0"/>
              <a:t> тут — </a:t>
            </a:r>
            <a:r>
              <a:rPr lang="ru-RU" b="0" dirty="0" err="1"/>
              <a:t>малюнок</a:t>
            </a:r>
            <a:r>
              <a:rPr lang="ru-RU" b="0" dirty="0"/>
              <a:t> Василя Кандинського на </a:t>
            </a:r>
            <a:r>
              <a:rPr lang="ru-RU" b="0" dirty="0" err="1"/>
              <a:t>обкладинці</a:t>
            </a:r>
            <a:r>
              <a:rPr lang="ru-RU" b="0" dirty="0"/>
              <a:t> каталогу «Салон </a:t>
            </a:r>
            <a:r>
              <a:rPr lang="ru-RU" b="0" dirty="0" err="1"/>
              <a:t>Іздебського</a:t>
            </a:r>
            <a:r>
              <a:rPr lang="ru-RU" b="0" dirty="0"/>
              <a:t> 2» (1910); перша широка </a:t>
            </a:r>
            <a:r>
              <a:rPr lang="ru-RU" b="0" dirty="0" err="1"/>
              <a:t>міжнародна</a:t>
            </a:r>
            <a:r>
              <a:rPr lang="ru-RU" b="0" dirty="0"/>
              <a:t> авангардна </a:t>
            </a:r>
            <a:r>
              <a:rPr lang="ru-RU" b="0" dirty="0" err="1"/>
              <a:t>виставка</a:t>
            </a:r>
            <a:r>
              <a:rPr lang="ru-RU" b="0" dirty="0"/>
              <a:t> у </a:t>
            </a:r>
            <a:r>
              <a:rPr lang="ru-RU" b="0" dirty="0" err="1"/>
              <a:t>Російській</a:t>
            </a:r>
            <a:r>
              <a:rPr lang="ru-RU" b="0" dirty="0"/>
              <a:t> </a:t>
            </a:r>
            <a:r>
              <a:rPr lang="ru-RU" b="0" dirty="0" err="1"/>
              <a:t>імперії</a:t>
            </a:r>
            <a:r>
              <a:rPr lang="ru-RU" b="0" dirty="0"/>
              <a:t> (той-таки Салон </a:t>
            </a:r>
            <a:r>
              <a:rPr lang="ru-RU" b="0" dirty="0" err="1"/>
              <a:t>Іздебського</a:t>
            </a:r>
            <a:r>
              <a:rPr lang="ru-RU" b="0" dirty="0"/>
              <a:t>) </a:t>
            </a:r>
            <a:r>
              <a:rPr lang="ru-RU" b="0" dirty="0" err="1"/>
              <a:t>відбулася</a:t>
            </a:r>
            <a:r>
              <a:rPr lang="ru-RU" b="0" dirty="0"/>
              <a:t> в </a:t>
            </a:r>
            <a:r>
              <a:rPr lang="ru-RU" b="0" dirty="0" err="1"/>
              <a:t>Одесі</a:t>
            </a:r>
            <a:r>
              <a:rPr lang="ru-RU" b="0" dirty="0"/>
              <a:t> і </a:t>
            </a:r>
            <a:r>
              <a:rPr lang="ru-RU" b="0" dirty="0" err="1"/>
              <a:t>Києві</a:t>
            </a:r>
            <a:r>
              <a:rPr lang="ru-RU" b="0" dirty="0"/>
              <a:t>, а </a:t>
            </a:r>
            <a:r>
              <a:rPr lang="ru-RU" b="0" dirty="0" err="1"/>
              <a:t>вже</a:t>
            </a:r>
            <a:r>
              <a:rPr lang="ru-RU" b="0" dirty="0"/>
              <a:t> </a:t>
            </a:r>
            <a:r>
              <a:rPr lang="ru-RU" b="0" dirty="0" err="1"/>
              <a:t>потім</a:t>
            </a:r>
            <a:r>
              <a:rPr lang="ru-RU" b="0" dirty="0"/>
              <a:t> у </a:t>
            </a:r>
            <a:r>
              <a:rPr lang="ru-RU" b="0" dirty="0" err="1"/>
              <a:t>Петербурзі</a:t>
            </a:r>
            <a:r>
              <a:rPr lang="ru-RU" b="0" dirty="0"/>
              <a:t> і </a:t>
            </a:r>
            <a:r>
              <a:rPr lang="ru-RU" b="0" dirty="0" err="1"/>
              <a:t>Ризі</a:t>
            </a:r>
            <a:r>
              <a:rPr lang="ru-RU" b="0" dirty="0"/>
              <a:t>. У </a:t>
            </a:r>
            <a:r>
              <a:rPr lang="ru-RU" b="0" dirty="0" err="1"/>
              <a:t>всіх</a:t>
            </a:r>
            <a:r>
              <a:rPr lang="ru-RU" b="0" dirty="0"/>
              <a:t> </a:t>
            </a:r>
            <a:r>
              <a:rPr lang="ru-RU" b="0" dirty="0" err="1"/>
              <a:t>новаторських</a:t>
            </a:r>
            <a:r>
              <a:rPr lang="ru-RU" b="0" dirty="0"/>
              <a:t> </a:t>
            </a:r>
            <a:r>
              <a:rPr lang="ru-RU" b="0" dirty="0" err="1"/>
              <a:t>художніх</a:t>
            </a:r>
            <a:r>
              <a:rPr lang="ru-RU" b="0" dirty="0"/>
              <a:t> </a:t>
            </a:r>
            <a:r>
              <a:rPr lang="ru-RU" b="0" dirty="0" err="1"/>
              <a:t>об'єднаннях</a:t>
            </a:r>
            <a:r>
              <a:rPr lang="ru-RU" b="0" dirty="0"/>
              <a:t> </a:t>
            </a:r>
            <a:r>
              <a:rPr lang="ru-RU" b="0" dirty="0" err="1"/>
              <a:t>Росії</a:t>
            </a:r>
            <a:r>
              <a:rPr lang="ru-RU" b="0" dirty="0"/>
              <a:t>, </a:t>
            </a:r>
            <a:r>
              <a:rPr lang="ru-RU" b="0" dirty="0" err="1"/>
              <a:t>від</a:t>
            </a:r>
            <a:r>
              <a:rPr lang="ru-RU" b="0" dirty="0"/>
              <a:t> «Бубнового валета» до «</a:t>
            </a:r>
            <a:r>
              <a:rPr lang="ru-RU" b="0" dirty="0" err="1"/>
              <a:t>Мішені</a:t>
            </a:r>
            <a:r>
              <a:rPr lang="ru-RU" b="0" dirty="0"/>
              <a:t>» і «</a:t>
            </a:r>
            <a:r>
              <a:rPr lang="ru-RU" b="0" dirty="0" err="1"/>
              <a:t>Ослячого</a:t>
            </a:r>
            <a:r>
              <a:rPr lang="ru-RU" b="0" dirty="0"/>
              <a:t> хвоста», </a:t>
            </a:r>
            <a:r>
              <a:rPr lang="ru-RU" b="0" dirty="0" err="1"/>
              <a:t>українці</a:t>
            </a:r>
            <a:r>
              <a:rPr lang="ru-RU" b="0" dirty="0"/>
              <a:t> (</a:t>
            </a:r>
            <a:r>
              <a:rPr lang="ru-RU" b="0" dirty="0" err="1"/>
              <a:t>футуристи</a:t>
            </a:r>
            <a:r>
              <a:rPr lang="ru-RU" b="0" dirty="0"/>
              <a:t>, </a:t>
            </a:r>
            <a:r>
              <a:rPr lang="ru-RU" b="0" dirty="0" err="1"/>
              <a:t>неопримітивісти</a:t>
            </a:r>
            <a:r>
              <a:rPr lang="ru-RU" b="0" dirty="0"/>
              <a:t>, </a:t>
            </a:r>
            <a:r>
              <a:rPr lang="ru-RU" b="0" dirty="0" err="1"/>
              <a:t>бойчукісти</a:t>
            </a:r>
            <a:r>
              <a:rPr lang="ru-RU" b="0" dirty="0"/>
              <a:t>) — </a:t>
            </a:r>
            <a:r>
              <a:rPr lang="ru-RU" b="0" dirty="0" err="1"/>
              <a:t>найактивніші</a:t>
            </a:r>
            <a:r>
              <a:rPr lang="ru-RU" b="0" dirty="0"/>
              <a:t> </a:t>
            </a:r>
            <a:r>
              <a:rPr lang="ru-RU" b="0" dirty="0" err="1"/>
              <a:t>учасники</a:t>
            </a:r>
            <a:r>
              <a:rPr lang="ru-RU" b="0" dirty="0"/>
              <a:t> і </a:t>
            </a:r>
            <a:r>
              <a:rPr lang="ru-RU" b="0" dirty="0" err="1"/>
              <a:t>заводії</a:t>
            </a:r>
            <a:r>
              <a:rPr lang="ru-RU" b="0" dirty="0"/>
              <a:t>. </a:t>
            </a:r>
            <a:endParaRPr lang="ru-RU" dirty="0"/>
          </a:p>
        </p:txBody>
      </p:sp>
      <p:pic>
        <p:nvPicPr>
          <p:cNvPr id="3074" name="Picture 2" descr="http://upload.wikimedia.org/wikipedia/commons/thumb/8/8a/Vassily-Kandinsky.jpeg/180px-Vassily-Kandinsk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240360" cy="51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717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Василь </a:t>
            </a:r>
            <a:r>
              <a:rPr lang="uk-UA" dirty="0" err="1" smtClean="0"/>
              <a:t>Кандинський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67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Богомазов </a:t>
            </a:r>
            <a:r>
              <a:rPr lang="uk-UA" sz="3200" dirty="0" err="1" smtClean="0"/>
              <a:t>олександр</a:t>
            </a:r>
            <a:r>
              <a:rPr lang="uk-UA" sz="3200" dirty="0" smtClean="0"/>
              <a:t> </a:t>
            </a:r>
            <a:r>
              <a:rPr lang="uk-UA" sz="3200" dirty="0" err="1" smtClean="0"/>
              <a:t>костянтинович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52600"/>
            <a:ext cx="5626968" cy="4844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dirty="0"/>
              <a:t>Народився в </a:t>
            </a:r>
            <a:r>
              <a:rPr lang="ru-RU" b="0" dirty="0" err="1"/>
              <a:t>сім'ї</a:t>
            </a:r>
            <a:r>
              <a:rPr lang="ru-RU" b="0" dirty="0"/>
              <a:t> бухгалтера. </a:t>
            </a:r>
            <a:r>
              <a:rPr lang="ru-RU" b="0" dirty="0" smtClean="0"/>
              <a:t> </a:t>
            </a:r>
            <a:r>
              <a:rPr lang="ru-RU" b="0" dirty="0" err="1" smtClean="0"/>
              <a:t>Навчався</a:t>
            </a:r>
            <a:r>
              <a:rPr lang="ru-RU" b="0" dirty="0" smtClean="0"/>
              <a:t> </a:t>
            </a:r>
            <a:r>
              <a:rPr lang="ru-RU" b="0" dirty="0"/>
              <a:t>в </a:t>
            </a:r>
            <a:r>
              <a:rPr lang="ru-RU" b="0" dirty="0" err="1"/>
              <a:t>гімназії</a:t>
            </a:r>
            <a:r>
              <a:rPr lang="ru-RU" b="0" dirty="0"/>
              <a:t>, </a:t>
            </a:r>
            <a:r>
              <a:rPr lang="ru-RU" b="0" dirty="0" err="1"/>
              <a:t>потім</a:t>
            </a:r>
            <a:r>
              <a:rPr lang="ru-RU" b="0" dirty="0"/>
              <a:t> — у </a:t>
            </a:r>
            <a:r>
              <a:rPr lang="ru-RU" b="0" dirty="0" err="1"/>
              <a:t>Херсонському</a:t>
            </a:r>
            <a:r>
              <a:rPr lang="ru-RU" b="0" dirty="0"/>
              <a:t> </a:t>
            </a:r>
            <a:r>
              <a:rPr lang="ru-RU" b="0" dirty="0" err="1"/>
              <a:t>земському</a:t>
            </a:r>
            <a:r>
              <a:rPr lang="ru-RU" b="0" dirty="0"/>
              <a:t> </a:t>
            </a:r>
            <a:r>
              <a:rPr lang="ru-RU" b="0" dirty="0" err="1"/>
              <a:t>сільськогосподарському</a:t>
            </a:r>
            <a:r>
              <a:rPr lang="ru-RU" b="0" dirty="0"/>
              <a:t> </a:t>
            </a:r>
            <a:r>
              <a:rPr lang="ru-RU" b="0" dirty="0" err="1"/>
              <a:t>училищі</a:t>
            </a:r>
            <a:r>
              <a:rPr lang="ru-RU" b="0" dirty="0" smtClean="0"/>
              <a:t>. Вступив до </a:t>
            </a:r>
            <a:r>
              <a:rPr lang="ru-RU" b="0" dirty="0" err="1" smtClean="0"/>
              <a:t>Київського</a:t>
            </a:r>
            <a:r>
              <a:rPr lang="ru-RU" b="0" dirty="0" smtClean="0"/>
              <a:t> </a:t>
            </a:r>
            <a:r>
              <a:rPr lang="ru-RU" b="0" dirty="0" err="1"/>
              <a:t>художнього</a:t>
            </a:r>
            <a:r>
              <a:rPr lang="ru-RU" b="0" dirty="0"/>
              <a:t> училища. </a:t>
            </a:r>
            <a:r>
              <a:rPr lang="ru-RU" b="0" dirty="0" smtClean="0"/>
              <a:t>Жив </a:t>
            </a:r>
            <a:r>
              <a:rPr lang="ru-RU" b="0" dirty="0"/>
              <a:t>і </a:t>
            </a:r>
            <a:r>
              <a:rPr lang="ru-RU" b="0" dirty="0" err="1"/>
              <a:t>працював</a:t>
            </a:r>
            <a:r>
              <a:rPr lang="ru-RU" b="0" dirty="0"/>
              <a:t> у </a:t>
            </a:r>
            <a:r>
              <a:rPr lang="ru-RU" b="0" dirty="0" err="1" smtClean="0"/>
              <a:t>Києві</a:t>
            </a:r>
            <a:r>
              <a:rPr lang="ru-RU" b="0" dirty="0" smtClean="0"/>
              <a:t>. 1913</a:t>
            </a:r>
            <a:r>
              <a:rPr lang="ru-RU" b="0" dirty="0"/>
              <a:t> — </a:t>
            </a:r>
            <a:r>
              <a:rPr lang="ru-RU" b="0" dirty="0" err="1"/>
              <a:t>одружився</a:t>
            </a:r>
            <a:r>
              <a:rPr lang="ru-RU" b="0" dirty="0"/>
              <a:t>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київською</a:t>
            </a:r>
            <a:r>
              <a:rPr lang="ru-RU" b="0" dirty="0"/>
              <a:t> художницею Вандою </a:t>
            </a:r>
            <a:r>
              <a:rPr lang="ru-RU" b="0" dirty="0" err="1" smtClean="0"/>
              <a:t>Монастирською</a:t>
            </a:r>
            <a:r>
              <a:rPr lang="ru-RU" b="0" dirty="0" smtClean="0"/>
              <a:t>. </a:t>
            </a:r>
            <a:r>
              <a:rPr lang="ru-RU" b="0" dirty="0" err="1"/>
              <a:t>Саме</a:t>
            </a:r>
            <a:r>
              <a:rPr lang="ru-RU" b="0" dirty="0"/>
              <a:t> </a:t>
            </a:r>
            <a:r>
              <a:rPr lang="ru-RU" b="0" dirty="0" err="1"/>
              <a:t>їй</a:t>
            </a:r>
            <a:r>
              <a:rPr lang="ru-RU" b="0" dirty="0"/>
              <a:t> </a:t>
            </a:r>
            <a:r>
              <a:rPr lang="ru-RU" b="0" dirty="0" err="1"/>
              <a:t>присвятив</a:t>
            </a:r>
            <a:r>
              <a:rPr lang="ru-RU" b="0" dirty="0"/>
              <a:t> </a:t>
            </a: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свій</a:t>
            </a:r>
            <a:r>
              <a:rPr lang="ru-RU" b="0" dirty="0"/>
              <a:t> </a:t>
            </a:r>
            <a:r>
              <a:rPr lang="ru-RU" b="0" dirty="0" err="1"/>
              <a:t>новаторський</a:t>
            </a:r>
            <a:r>
              <a:rPr lang="ru-RU" b="0" dirty="0"/>
              <a:t> трактат «</a:t>
            </a:r>
            <a:r>
              <a:rPr lang="ru-RU" b="0" dirty="0" err="1"/>
              <a:t>Живопис</a:t>
            </a:r>
            <a:r>
              <a:rPr lang="ru-RU" b="0" dirty="0"/>
              <a:t> та </a:t>
            </a:r>
            <a:r>
              <a:rPr lang="ru-RU" b="0" dirty="0" err="1"/>
              <a:t>Елементи</a:t>
            </a:r>
            <a:r>
              <a:rPr lang="ru-RU" b="0" dirty="0" smtClean="0"/>
              <a:t>». 1914</a:t>
            </a:r>
            <a:r>
              <a:rPr lang="ru-RU" b="0" dirty="0"/>
              <a:t> — разом з </a:t>
            </a:r>
            <a:r>
              <a:rPr lang="ru-RU" b="0" dirty="0" err="1"/>
              <a:t>Олександрою</a:t>
            </a:r>
            <a:r>
              <a:rPr lang="ru-RU" b="0" dirty="0"/>
              <a:t> </a:t>
            </a:r>
            <a:r>
              <a:rPr lang="ru-RU" b="0" dirty="0" err="1"/>
              <a:t>Екстер</a:t>
            </a:r>
            <a:r>
              <a:rPr lang="ru-RU" b="0" dirty="0"/>
              <a:t> </a:t>
            </a:r>
            <a:r>
              <a:rPr lang="ru-RU" b="0" dirty="0" err="1"/>
              <a:t>організував</a:t>
            </a:r>
            <a:r>
              <a:rPr lang="ru-RU" b="0" dirty="0"/>
              <a:t> у </a:t>
            </a:r>
            <a:r>
              <a:rPr lang="ru-RU" b="0" dirty="0" err="1"/>
              <a:t>Києві</a:t>
            </a:r>
            <a:r>
              <a:rPr lang="ru-RU" b="0" dirty="0"/>
              <a:t> </a:t>
            </a:r>
            <a:r>
              <a:rPr lang="ru-RU" b="0" dirty="0" err="1"/>
              <a:t>мистецьке</a:t>
            </a:r>
            <a:r>
              <a:rPr lang="ru-RU" b="0" dirty="0"/>
              <a:t> </a:t>
            </a:r>
            <a:r>
              <a:rPr lang="ru-RU" b="0" dirty="0" err="1"/>
              <a:t>об'єднання</a:t>
            </a:r>
            <a:r>
              <a:rPr lang="ru-RU" b="0" dirty="0"/>
              <a:t> «</a:t>
            </a:r>
            <a:r>
              <a:rPr lang="ru-RU" b="0" dirty="0" err="1"/>
              <a:t>Кільце</a:t>
            </a:r>
            <a:r>
              <a:rPr lang="ru-RU" b="0" dirty="0" smtClean="0"/>
              <a:t>». 1919</a:t>
            </a:r>
            <a:r>
              <a:rPr lang="ru-RU" b="0" dirty="0"/>
              <a:t> — </a:t>
            </a:r>
            <a:r>
              <a:rPr lang="ru-RU" b="0" dirty="0" err="1"/>
              <a:t>співробітник</a:t>
            </a:r>
            <a:r>
              <a:rPr lang="ru-RU" b="0" dirty="0"/>
              <a:t> </a:t>
            </a:r>
            <a:r>
              <a:rPr lang="ru-RU" b="0" dirty="0" err="1"/>
              <a:t>Всеукраїнського</a:t>
            </a:r>
            <a:r>
              <a:rPr lang="ru-RU" b="0" dirty="0"/>
              <a:t> </a:t>
            </a:r>
            <a:r>
              <a:rPr lang="ru-RU" b="0" dirty="0" err="1"/>
              <a:t>відділу</a:t>
            </a:r>
            <a:r>
              <a:rPr lang="ru-RU" b="0" dirty="0"/>
              <a:t> </a:t>
            </a:r>
            <a:r>
              <a:rPr lang="ru-RU" b="0" dirty="0" err="1"/>
              <a:t>мистецтва</a:t>
            </a:r>
            <a:r>
              <a:rPr lang="ru-RU" b="0" dirty="0"/>
              <a:t> Народного </a:t>
            </a:r>
            <a:r>
              <a:rPr lang="ru-RU" b="0" dirty="0" err="1"/>
              <a:t>комісаріату</a:t>
            </a:r>
            <a:r>
              <a:rPr lang="ru-RU" b="0" dirty="0"/>
              <a:t> </a:t>
            </a:r>
            <a:r>
              <a:rPr lang="ru-RU" b="0" dirty="0" err="1"/>
              <a:t>освіти</a:t>
            </a:r>
            <a:r>
              <a:rPr lang="ru-RU" b="0" dirty="0"/>
              <a:t> УРСР, </a:t>
            </a:r>
            <a:r>
              <a:rPr lang="ru-RU" b="0" dirty="0" err="1"/>
              <a:t>керував</a:t>
            </a:r>
            <a:r>
              <a:rPr lang="ru-RU" b="0" dirty="0"/>
              <a:t> </a:t>
            </a:r>
            <a:r>
              <a:rPr lang="ru-RU" b="0" dirty="0" err="1"/>
              <a:t>оформленням</a:t>
            </a:r>
            <a:r>
              <a:rPr lang="ru-RU" b="0" dirty="0"/>
              <a:t> </a:t>
            </a:r>
            <a:r>
              <a:rPr lang="ru-RU" b="0" dirty="0" err="1"/>
              <a:t>революційних</a:t>
            </a:r>
            <a:r>
              <a:rPr lang="ru-RU" b="0" dirty="0"/>
              <a:t> свят у </a:t>
            </a:r>
            <a:r>
              <a:rPr lang="ru-RU" b="0" dirty="0" err="1" smtClean="0"/>
              <a:t>Києві</a:t>
            </a:r>
            <a:r>
              <a:rPr lang="ru-RU" b="0" dirty="0" smtClean="0"/>
              <a:t>. 1922–1930</a:t>
            </a:r>
            <a:r>
              <a:rPr lang="ru-RU" b="0" dirty="0"/>
              <a:t> — </a:t>
            </a:r>
            <a:r>
              <a:rPr lang="ru-RU" b="0" dirty="0" err="1"/>
              <a:t>професор</a:t>
            </a:r>
            <a:r>
              <a:rPr lang="ru-RU" b="0" dirty="0"/>
              <a:t> </a:t>
            </a:r>
            <a:r>
              <a:rPr lang="ru-RU" b="0" dirty="0" err="1"/>
              <a:t>Київського</a:t>
            </a:r>
            <a:r>
              <a:rPr lang="ru-RU" b="0" dirty="0"/>
              <a:t> </a:t>
            </a:r>
            <a:r>
              <a:rPr lang="ru-RU" b="0" dirty="0" err="1"/>
              <a:t>художнього</a:t>
            </a:r>
            <a:r>
              <a:rPr lang="ru-RU" b="0" dirty="0"/>
              <a:t> </a:t>
            </a:r>
            <a:r>
              <a:rPr lang="ru-RU" b="0" dirty="0" err="1" smtClean="0"/>
              <a:t>інституту</a:t>
            </a:r>
            <a:r>
              <a:rPr lang="ru-RU" b="0" dirty="0" smtClean="0"/>
              <a:t>. </a:t>
            </a:r>
            <a:r>
              <a:rPr lang="ru-RU" b="0" dirty="0" err="1" smtClean="0"/>
              <a:t>Похований</a:t>
            </a:r>
            <a:r>
              <a:rPr lang="ru-RU" b="0" dirty="0" smtClean="0"/>
              <a:t> </a:t>
            </a:r>
            <a:r>
              <a:rPr lang="ru-RU" b="0" dirty="0"/>
              <a:t>в </a:t>
            </a:r>
            <a:r>
              <a:rPr lang="ru-RU" b="0" dirty="0" err="1"/>
              <a:t>Києві</a:t>
            </a:r>
            <a:r>
              <a:rPr lang="ru-RU" b="0" dirty="0"/>
              <a:t> на </a:t>
            </a:r>
            <a:r>
              <a:rPr lang="ru-RU" b="0" dirty="0" err="1"/>
              <a:t>Лук'янівському</a:t>
            </a:r>
            <a:r>
              <a:rPr lang="ru-RU" b="0" dirty="0"/>
              <a:t> </a:t>
            </a:r>
            <a:r>
              <a:rPr lang="ru-RU" b="0" dirty="0" err="1" smtClean="0"/>
              <a:t>цвинтарі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6146" name="Picture 2" descr="http://www.litopys.com.ua/upload/medialibrary/559/5591f291517f57a36ded36376d194f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8575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49456" y="5661248"/>
            <a:ext cx="3394720" cy="464915"/>
          </a:xfrm>
        </p:spPr>
        <p:txBody>
          <a:bodyPr/>
          <a:lstStyle/>
          <a:p>
            <a:r>
              <a:rPr lang="uk-UA" dirty="0" smtClean="0"/>
              <a:t>«</a:t>
            </a:r>
            <a:r>
              <a:rPr lang="ru-RU" b="0" dirty="0"/>
              <a:t>Девочка с </a:t>
            </a:r>
            <a:r>
              <a:rPr lang="ru-RU" b="0" dirty="0" smtClean="0"/>
              <a:t>обручем»</a:t>
            </a:r>
            <a:endParaRPr lang="ru-RU" dirty="0"/>
          </a:p>
        </p:txBody>
      </p:sp>
      <p:pic>
        <p:nvPicPr>
          <p:cNvPr id="8194" name="Picture 2" descr="http://www.abogomazov.ru/pics/57Tirsono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244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acfund.ru/sites/default/files/06737638779542edb80f-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9"/>
            <a:ext cx="4176464" cy="52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3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err="1" smtClean="0"/>
              <a:t>Єрмилов</a:t>
            </a:r>
            <a:r>
              <a:rPr lang="uk-UA" dirty="0" smtClean="0"/>
              <a:t> </a:t>
            </a:r>
            <a:r>
              <a:rPr lang="uk-UA" sz="3200" dirty="0" err="1" smtClean="0"/>
              <a:t>василь</a:t>
            </a:r>
            <a:r>
              <a:rPr lang="uk-UA" dirty="0" smtClean="0"/>
              <a:t> </a:t>
            </a:r>
            <a:r>
              <a:rPr lang="uk-UA" sz="3200" dirty="0" err="1" smtClean="0"/>
              <a:t>дмитрович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52600"/>
            <a:ext cx="5626968" cy="4373563"/>
          </a:xfrm>
        </p:spPr>
        <p:txBody>
          <a:bodyPr>
            <a:noAutofit/>
          </a:bodyPr>
          <a:lstStyle/>
          <a:p>
            <a:pPr algn="just"/>
            <a:r>
              <a:rPr lang="ru-RU" b="0" dirty="0"/>
              <a:t>Народився 22 </a:t>
            </a:r>
            <a:r>
              <a:rPr lang="ru-RU" b="0" dirty="0" err="1"/>
              <a:t>березня</a:t>
            </a:r>
            <a:r>
              <a:rPr lang="ru-RU" b="0" dirty="0"/>
              <a:t> 1894 року в </a:t>
            </a:r>
            <a:r>
              <a:rPr lang="ru-RU" b="0" dirty="0" err="1" smtClean="0"/>
              <a:t>Харкові</a:t>
            </a:r>
            <a:r>
              <a:rPr lang="ru-RU" b="0" dirty="0" smtClean="0"/>
              <a:t>. </a:t>
            </a:r>
            <a:r>
              <a:rPr lang="ru-RU" b="0" dirty="0" err="1" smtClean="0"/>
              <a:t>Навчався</a:t>
            </a:r>
            <a:r>
              <a:rPr lang="ru-RU" b="0" dirty="0" smtClean="0"/>
              <a:t> </a:t>
            </a:r>
            <a:r>
              <a:rPr lang="ru-RU" b="0" dirty="0"/>
              <a:t>в </a:t>
            </a:r>
            <a:r>
              <a:rPr lang="ru-RU" b="0" dirty="0" err="1"/>
              <a:t>Харківській</a:t>
            </a:r>
            <a:r>
              <a:rPr lang="ru-RU" b="0" dirty="0"/>
              <a:t> </a:t>
            </a:r>
            <a:r>
              <a:rPr lang="ru-RU" b="0" dirty="0" err="1"/>
              <a:t>навчально-ремісничій</a:t>
            </a:r>
            <a:r>
              <a:rPr lang="ru-RU" b="0" dirty="0"/>
              <a:t> </a:t>
            </a:r>
            <a:r>
              <a:rPr lang="ru-RU" b="0" dirty="0" err="1"/>
              <a:t>майстерні</a:t>
            </a:r>
            <a:r>
              <a:rPr lang="ru-RU" b="0" dirty="0"/>
              <a:t> декоративного </a:t>
            </a:r>
            <a:r>
              <a:rPr lang="ru-RU" b="0" dirty="0" err="1"/>
              <a:t>живопису</a:t>
            </a:r>
            <a:r>
              <a:rPr lang="ru-RU" b="0" dirty="0"/>
              <a:t> (1905–1909</a:t>
            </a:r>
            <a:r>
              <a:rPr lang="ru-RU" b="0" dirty="0" smtClean="0"/>
              <a:t>),</a:t>
            </a:r>
            <a:r>
              <a:rPr lang="ru-RU" b="0" dirty="0"/>
              <a:t> </a:t>
            </a:r>
            <a:r>
              <a:rPr lang="ru-RU" b="0" dirty="0" err="1"/>
              <a:t>Харківській</a:t>
            </a:r>
            <a:r>
              <a:rPr lang="ru-RU" b="0" dirty="0"/>
              <a:t> </a:t>
            </a:r>
            <a:r>
              <a:rPr lang="ru-RU" b="0" dirty="0" err="1"/>
              <a:t>художній</a:t>
            </a:r>
            <a:r>
              <a:rPr lang="ru-RU" b="0" dirty="0"/>
              <a:t> </a:t>
            </a:r>
            <a:r>
              <a:rPr lang="ru-RU" b="0" dirty="0" err="1" smtClean="0"/>
              <a:t>школі</a:t>
            </a:r>
            <a:r>
              <a:rPr lang="ru-RU" b="0" dirty="0" smtClean="0"/>
              <a:t> (</a:t>
            </a:r>
            <a:r>
              <a:rPr lang="ru-RU" b="0" dirty="0"/>
              <a:t>1910–1911</a:t>
            </a:r>
            <a:r>
              <a:rPr lang="ru-RU" b="0" dirty="0" smtClean="0"/>
              <a:t>),</a:t>
            </a:r>
            <a:r>
              <a:rPr lang="ru-RU" b="0" dirty="0"/>
              <a:t> </a:t>
            </a:r>
            <a:r>
              <a:rPr lang="ru-RU" b="0" dirty="0" err="1"/>
              <a:t>Московському</a:t>
            </a:r>
            <a:r>
              <a:rPr lang="ru-RU" b="0" dirty="0"/>
              <a:t> </a:t>
            </a:r>
            <a:r>
              <a:rPr lang="ru-RU" b="0" dirty="0" err="1"/>
              <a:t>училищі</a:t>
            </a:r>
            <a:r>
              <a:rPr lang="ru-RU" b="0" dirty="0"/>
              <a:t> </a:t>
            </a:r>
            <a:r>
              <a:rPr lang="ru-RU" b="0" dirty="0" err="1"/>
              <a:t>живопису</a:t>
            </a:r>
            <a:r>
              <a:rPr lang="ru-RU" b="0" dirty="0"/>
              <a:t>, </a:t>
            </a:r>
            <a:r>
              <a:rPr lang="ru-RU" b="0" dirty="0" err="1"/>
              <a:t>скульптури</a:t>
            </a:r>
            <a:r>
              <a:rPr lang="ru-RU" b="0" dirty="0"/>
              <a:t> та </a:t>
            </a:r>
            <a:r>
              <a:rPr lang="ru-RU" b="0" dirty="0" err="1"/>
              <a:t>архітектури</a:t>
            </a:r>
            <a:r>
              <a:rPr lang="ru-RU" b="0" dirty="0"/>
              <a:t> (</a:t>
            </a:r>
            <a:r>
              <a:rPr lang="ru-RU" b="0" dirty="0" smtClean="0"/>
              <a:t>1913). </a:t>
            </a:r>
            <a:r>
              <a:rPr lang="ru-RU" b="0" dirty="0" err="1" smtClean="0"/>
              <a:t>Був</a:t>
            </a:r>
            <a:r>
              <a:rPr lang="ru-RU" b="0" dirty="0" smtClean="0"/>
              <a:t> </a:t>
            </a:r>
            <a:r>
              <a:rPr lang="ru-RU" b="0" dirty="0"/>
              <a:t>членом </a:t>
            </a:r>
            <a:r>
              <a:rPr lang="ru-RU" b="0" dirty="0" err="1"/>
              <a:t>харківської</a:t>
            </a:r>
            <a:r>
              <a:rPr lang="ru-RU" b="0" dirty="0"/>
              <a:t> </a:t>
            </a:r>
            <a:r>
              <a:rPr lang="ru-RU" b="0" dirty="0" err="1"/>
              <a:t>групи</a:t>
            </a:r>
            <a:r>
              <a:rPr lang="ru-RU" b="0" dirty="0"/>
              <a:t> «Союз семи» (1917</a:t>
            </a:r>
            <a:r>
              <a:rPr lang="ru-RU" b="0" dirty="0" smtClean="0"/>
              <a:t>). Член «АРМУ» </a:t>
            </a:r>
            <a:r>
              <a:rPr lang="ru-RU" b="0" dirty="0"/>
              <a:t>(1927–1932), </a:t>
            </a:r>
            <a:r>
              <a:rPr lang="ru-RU" b="0" dirty="0" err="1"/>
              <a:t>харківської</a:t>
            </a:r>
            <a:r>
              <a:rPr lang="ru-RU" b="0" dirty="0"/>
              <a:t> </a:t>
            </a:r>
            <a:r>
              <a:rPr lang="ru-RU" b="0" dirty="0" err="1"/>
              <a:t>організації</a:t>
            </a:r>
            <a:r>
              <a:rPr lang="ru-RU" b="0" dirty="0"/>
              <a:t> </a:t>
            </a:r>
            <a:r>
              <a:rPr lang="ru-RU" b="0" dirty="0" err="1"/>
              <a:t>Спілки</a:t>
            </a:r>
            <a:r>
              <a:rPr lang="ru-RU" b="0" dirty="0"/>
              <a:t> </a:t>
            </a:r>
            <a:r>
              <a:rPr lang="ru-RU" b="0" dirty="0" err="1"/>
              <a:t>Художників</a:t>
            </a:r>
            <a:r>
              <a:rPr lang="ru-RU" b="0" dirty="0"/>
              <a:t> </a:t>
            </a:r>
            <a:r>
              <a:rPr lang="ru-RU" b="0" dirty="0" err="1"/>
              <a:t>України</a:t>
            </a:r>
            <a:r>
              <a:rPr lang="ru-RU" b="0" dirty="0"/>
              <a:t> з 1939. </a:t>
            </a:r>
            <a:r>
              <a:rPr lang="ru-RU" b="0" dirty="0" err="1"/>
              <a:t>Викладав</a:t>
            </a:r>
            <a:r>
              <a:rPr lang="ru-RU" b="0" dirty="0"/>
              <a:t> </a:t>
            </a:r>
            <a:r>
              <a:rPr lang="ru-RU" b="0" dirty="0" smtClean="0"/>
              <a:t>у </a:t>
            </a:r>
            <a:r>
              <a:rPr lang="ru-RU" b="0" dirty="0" err="1" smtClean="0"/>
              <a:t>Харківському</a:t>
            </a:r>
            <a:r>
              <a:rPr lang="ru-RU" b="0" dirty="0" smtClean="0"/>
              <a:t> </a:t>
            </a:r>
            <a:r>
              <a:rPr lang="ru-RU" b="0" dirty="0" err="1"/>
              <a:t>художньому</a:t>
            </a:r>
            <a:r>
              <a:rPr lang="ru-RU" b="0" dirty="0"/>
              <a:t> </a:t>
            </a:r>
            <a:r>
              <a:rPr lang="ru-RU" b="0" dirty="0" err="1"/>
              <a:t>технікумі</a:t>
            </a:r>
            <a:r>
              <a:rPr lang="ru-RU" b="0" dirty="0"/>
              <a:t> (1921–1922), </a:t>
            </a:r>
            <a:r>
              <a:rPr lang="ru-RU" b="0" dirty="0" err="1"/>
              <a:t>Харківському</a:t>
            </a:r>
            <a:r>
              <a:rPr lang="ru-RU" b="0" dirty="0"/>
              <a:t> </a:t>
            </a:r>
            <a:r>
              <a:rPr lang="ru-RU" b="0" dirty="0" err="1"/>
              <a:t>художньому</a:t>
            </a:r>
            <a:r>
              <a:rPr lang="ru-RU" b="0" dirty="0"/>
              <a:t> </a:t>
            </a:r>
            <a:r>
              <a:rPr lang="ru-RU" b="0" dirty="0" err="1"/>
              <a:t>інституті</a:t>
            </a:r>
            <a:r>
              <a:rPr lang="ru-RU" b="0" dirty="0"/>
              <a:t> (1922-35; 1963-67). </a:t>
            </a:r>
            <a:r>
              <a:rPr lang="ru-RU" b="0" dirty="0" smtClean="0"/>
              <a:t>У </a:t>
            </a:r>
            <a:r>
              <a:rPr lang="ru-RU" b="0" dirty="0"/>
              <a:t>1949 </a:t>
            </a:r>
            <a:r>
              <a:rPr lang="ru-RU" b="0" dirty="0" err="1"/>
              <a:t>році</a:t>
            </a:r>
            <a:r>
              <a:rPr lang="ru-RU" b="0" dirty="0"/>
              <a:t> </a:t>
            </a:r>
            <a:r>
              <a:rPr lang="ru-RU" b="0" dirty="0" err="1"/>
              <a:t>Єрмилова</a:t>
            </a:r>
            <a:r>
              <a:rPr lang="ru-RU" b="0" dirty="0"/>
              <a:t> </a:t>
            </a:r>
            <a:r>
              <a:rPr lang="ru-RU" b="0" dirty="0" err="1"/>
              <a:t>було</a:t>
            </a:r>
            <a:r>
              <a:rPr lang="ru-RU" b="0" dirty="0"/>
              <a:t> </a:t>
            </a:r>
            <a:r>
              <a:rPr lang="ru-RU" b="0" dirty="0" err="1"/>
              <a:t>виключено</a:t>
            </a:r>
            <a:r>
              <a:rPr lang="ru-RU" b="0" dirty="0"/>
              <a:t> </a:t>
            </a:r>
            <a:r>
              <a:rPr lang="ru-RU" b="0" dirty="0" err="1"/>
              <a:t>зі</a:t>
            </a:r>
            <a:r>
              <a:rPr lang="ru-RU" b="0" dirty="0"/>
              <a:t> </a:t>
            </a:r>
            <a:r>
              <a:rPr lang="ru-RU" b="0" dirty="0" err="1"/>
              <a:t>Спілки</a:t>
            </a:r>
            <a:r>
              <a:rPr lang="ru-RU" b="0" dirty="0"/>
              <a:t> </a:t>
            </a:r>
            <a:r>
              <a:rPr lang="ru-RU" b="0" dirty="0" err="1"/>
              <a:t>художників</a:t>
            </a:r>
            <a:r>
              <a:rPr lang="ru-RU" b="0" dirty="0"/>
              <a:t> за </a:t>
            </a:r>
            <a:r>
              <a:rPr lang="ru-RU" b="0" dirty="0" err="1"/>
              <a:t>космополітизм</a:t>
            </a:r>
            <a:r>
              <a:rPr lang="ru-RU" b="0" dirty="0"/>
              <a:t>, але </a:t>
            </a:r>
            <a:r>
              <a:rPr lang="ru-RU" b="0" dirty="0" err="1"/>
              <a:t>згодом</a:t>
            </a:r>
            <a:r>
              <a:rPr lang="ru-RU" b="0" dirty="0"/>
              <a:t> </a:t>
            </a:r>
            <a:r>
              <a:rPr lang="ru-RU" b="0" dirty="0" err="1"/>
              <a:t>рішення</a:t>
            </a:r>
            <a:r>
              <a:rPr lang="ru-RU" b="0" dirty="0"/>
              <a:t> </a:t>
            </a:r>
            <a:r>
              <a:rPr lang="ru-RU" b="0" dirty="0" err="1"/>
              <a:t>було</a:t>
            </a:r>
            <a:r>
              <a:rPr lang="ru-RU" b="0" dirty="0"/>
              <a:t> </a:t>
            </a:r>
            <a:r>
              <a:rPr lang="ru-RU" b="0" dirty="0" err="1" smtClean="0"/>
              <a:t>скасоване</a:t>
            </a:r>
            <a:r>
              <a:rPr lang="ru-RU" b="0" dirty="0" smtClean="0"/>
              <a:t>.</a:t>
            </a:r>
            <a:r>
              <a:rPr lang="ru-RU" b="0" dirty="0"/>
              <a:t> </a:t>
            </a:r>
            <a:r>
              <a:rPr lang="ru-RU" b="0" dirty="0" smtClean="0"/>
              <a:t>Помер </a:t>
            </a:r>
            <a:r>
              <a:rPr lang="ru-RU" b="0" dirty="0"/>
              <a:t>6 </a:t>
            </a:r>
            <a:r>
              <a:rPr lang="ru-RU" b="0" dirty="0" err="1"/>
              <a:t>січня</a:t>
            </a:r>
            <a:r>
              <a:rPr lang="ru-RU" b="0" dirty="0"/>
              <a:t> 1968 р. в </a:t>
            </a:r>
            <a:r>
              <a:rPr lang="ru-RU" b="0" dirty="0" err="1"/>
              <a:t>Харкові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5122" name="Picture 2" descr="Файл:Yermilov Vasy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8083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821" y="5384175"/>
            <a:ext cx="2602632" cy="680939"/>
          </a:xfrm>
        </p:spPr>
        <p:txBody>
          <a:bodyPr/>
          <a:lstStyle/>
          <a:p>
            <a:r>
              <a:rPr lang="uk-UA" dirty="0" smtClean="0"/>
              <a:t>«Дама с </a:t>
            </a:r>
            <a:r>
              <a:rPr lang="uk-UA" dirty="0" err="1" smtClean="0"/>
              <a:t>веером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7170" name="Picture 2" descr="http://artinvestment.ru/content/download/news_2012/20120604_ermilov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11203" cy="50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eytoart.org.ua/pic/ermilov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990"/>
            <a:ext cx="4045597" cy="50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071097" y="5384175"/>
            <a:ext cx="2602632" cy="68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«Ретроспектива»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40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Кандинський</a:t>
            </a:r>
            <a:r>
              <a:rPr lang="uk-UA" dirty="0" smtClean="0"/>
              <a:t> Василь Васильович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52600"/>
            <a:ext cx="5915000" cy="49887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dirty="0"/>
              <a:t>Н</a:t>
            </a:r>
            <a:r>
              <a:rPr lang="ru-RU" b="0" dirty="0" smtClean="0"/>
              <a:t>ародився </a:t>
            </a:r>
            <a:r>
              <a:rPr lang="ru-RU" b="0" dirty="0"/>
              <a:t>в </a:t>
            </a:r>
            <a:r>
              <a:rPr lang="ru-RU" b="0" dirty="0" err="1"/>
              <a:t>Москві</a:t>
            </a:r>
            <a:r>
              <a:rPr lang="ru-RU" b="0" dirty="0"/>
              <a:t> у </a:t>
            </a:r>
            <a:r>
              <a:rPr lang="ru-RU" b="0" dirty="0" err="1"/>
              <a:t>родині</a:t>
            </a:r>
            <a:r>
              <a:rPr lang="ru-RU" b="0" dirty="0"/>
              <a:t> </a:t>
            </a:r>
            <a:r>
              <a:rPr lang="ru-RU" b="0" dirty="0" err="1" smtClean="0"/>
              <a:t>комерсанта</a:t>
            </a:r>
            <a:r>
              <a:rPr lang="ru-RU" b="0" dirty="0" smtClean="0"/>
              <a:t>. З </a:t>
            </a:r>
            <a:r>
              <a:rPr lang="ru-RU" b="0" dirty="0"/>
              <a:t>1885 по 1893 </a:t>
            </a:r>
            <a:r>
              <a:rPr lang="ru-RU" b="0" dirty="0" err="1"/>
              <a:t>рік</a:t>
            </a:r>
            <a:r>
              <a:rPr lang="ru-RU" b="0" dirty="0"/>
              <a:t> Василь Кандінський </a:t>
            </a:r>
            <a:r>
              <a:rPr lang="ru-RU" b="0" dirty="0" err="1"/>
              <a:t>навчався</a:t>
            </a:r>
            <a:r>
              <a:rPr lang="ru-RU" b="0" dirty="0"/>
              <a:t> в </a:t>
            </a:r>
            <a:r>
              <a:rPr lang="ru-RU" b="0" dirty="0" err="1"/>
              <a:t>Московському</a:t>
            </a:r>
            <a:r>
              <a:rPr lang="ru-RU" b="0" dirty="0"/>
              <a:t> </a:t>
            </a:r>
            <a:r>
              <a:rPr lang="ru-RU" b="0" dirty="0" err="1"/>
              <a:t>університеті</a:t>
            </a:r>
            <a:r>
              <a:rPr lang="ru-RU" b="0" dirty="0"/>
              <a:t> </a:t>
            </a:r>
            <a:r>
              <a:rPr lang="ru-RU" b="0" dirty="0" err="1"/>
              <a:t>вивчаючи</a:t>
            </a:r>
            <a:r>
              <a:rPr lang="ru-RU" b="0" dirty="0"/>
              <a:t> право та </a:t>
            </a:r>
            <a:r>
              <a:rPr lang="ru-RU" b="0" dirty="0" err="1" smtClean="0"/>
              <a:t>економіку</a:t>
            </a:r>
            <a:r>
              <a:rPr lang="ru-RU" b="0" dirty="0" smtClean="0"/>
              <a:t>.</a:t>
            </a:r>
            <a:r>
              <a:rPr lang="ru-RU" dirty="0" smtClean="0"/>
              <a:t> </a:t>
            </a:r>
            <a:r>
              <a:rPr lang="ru-RU" b="0" dirty="0" smtClean="0"/>
              <a:t>У </a:t>
            </a:r>
            <a:r>
              <a:rPr lang="ru-RU" b="0" dirty="0" err="1"/>
              <a:t>віці</a:t>
            </a:r>
            <a:r>
              <a:rPr lang="ru-RU" b="0" dirty="0"/>
              <a:t> 30 </a:t>
            </a:r>
            <a:r>
              <a:rPr lang="ru-RU" b="0" dirty="0" err="1"/>
              <a:t>років</a:t>
            </a:r>
            <a:r>
              <a:rPr lang="ru-RU" b="0" dirty="0"/>
              <a:t> Кандінський </a:t>
            </a:r>
            <a:r>
              <a:rPr lang="ru-RU" b="0" dirty="0" err="1"/>
              <a:t>вирішив</a:t>
            </a:r>
            <a:r>
              <a:rPr lang="ru-RU" b="0" dirty="0"/>
              <a:t> </a:t>
            </a:r>
            <a:r>
              <a:rPr lang="ru-RU" b="0" dirty="0" err="1"/>
              <a:t>зайнятись</a:t>
            </a:r>
            <a:r>
              <a:rPr lang="ru-RU" b="0" dirty="0"/>
              <a:t> </a:t>
            </a:r>
            <a:r>
              <a:rPr lang="ru-RU" b="0" dirty="0" err="1"/>
              <a:t>живописом</a:t>
            </a:r>
            <a:r>
              <a:rPr lang="ru-RU" b="0" dirty="0"/>
              <a:t>. </a:t>
            </a: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вчився</a:t>
            </a:r>
            <a:r>
              <a:rPr lang="ru-RU" b="0" dirty="0"/>
              <a:t> у Антона </a:t>
            </a:r>
            <a:r>
              <a:rPr lang="ru-RU" b="0" dirty="0" err="1"/>
              <a:t>Ажбе</a:t>
            </a:r>
            <a:r>
              <a:rPr lang="ru-RU" b="0" dirty="0"/>
              <a:t> і </a:t>
            </a:r>
            <a:r>
              <a:rPr lang="ru-RU" b="0" dirty="0" err="1"/>
              <a:t>пізніше</a:t>
            </a:r>
            <a:r>
              <a:rPr lang="ru-RU" b="0" dirty="0"/>
              <a:t> в </a:t>
            </a:r>
            <a:r>
              <a:rPr lang="ru-RU" b="0" dirty="0" err="1"/>
              <a:t>Академії</a:t>
            </a:r>
            <a:r>
              <a:rPr lang="ru-RU" b="0" dirty="0"/>
              <a:t> </a:t>
            </a:r>
            <a:r>
              <a:rPr lang="ru-RU" b="0" dirty="0" err="1"/>
              <a:t>мистецтв</a:t>
            </a:r>
            <a:r>
              <a:rPr lang="ru-RU" b="0" dirty="0"/>
              <a:t> у </a:t>
            </a:r>
            <a:r>
              <a:rPr lang="ru-RU" b="0" dirty="0" err="1"/>
              <a:t>Мюнхені</a:t>
            </a:r>
            <a:r>
              <a:rPr lang="ru-RU" b="0" dirty="0"/>
              <a:t> у Франца фон Штука. В 1911 </a:t>
            </a:r>
            <a:r>
              <a:rPr lang="ru-RU" b="0" dirty="0" err="1"/>
              <a:t>він</a:t>
            </a:r>
            <a:r>
              <a:rPr lang="ru-RU" b="0" dirty="0"/>
              <a:t> разом з </a:t>
            </a:r>
            <a:r>
              <a:rPr lang="ru-RU" b="0" dirty="0" err="1"/>
              <a:t>відомими</a:t>
            </a:r>
            <a:r>
              <a:rPr lang="ru-RU" b="0" dirty="0"/>
              <a:t> </a:t>
            </a:r>
            <a:r>
              <a:rPr lang="ru-RU" b="0" dirty="0" err="1"/>
              <a:t>німецькими</a:t>
            </a:r>
            <a:r>
              <a:rPr lang="ru-RU" b="0" dirty="0"/>
              <a:t> </a:t>
            </a:r>
            <a:r>
              <a:rPr lang="ru-RU" b="0" dirty="0" err="1"/>
              <a:t>експресіоністами</a:t>
            </a:r>
            <a:r>
              <a:rPr lang="ru-RU" b="0" dirty="0"/>
              <a:t> </a:t>
            </a:r>
            <a:r>
              <a:rPr lang="ru-RU" b="0" dirty="0" err="1"/>
              <a:t>організував</a:t>
            </a:r>
            <a:r>
              <a:rPr lang="ru-RU" b="0" dirty="0"/>
              <a:t> альманах та </a:t>
            </a:r>
            <a:r>
              <a:rPr lang="ru-RU" b="0" dirty="0" err="1"/>
              <a:t>групу</a:t>
            </a:r>
            <a:r>
              <a:rPr lang="ru-RU" b="0" dirty="0"/>
              <a:t> «</a:t>
            </a:r>
            <a:r>
              <a:rPr lang="ru-RU" b="0" dirty="0" err="1"/>
              <a:t>Синій</a:t>
            </a:r>
            <a:r>
              <a:rPr lang="ru-RU" b="0" dirty="0"/>
              <a:t> вершник</a:t>
            </a:r>
            <a:r>
              <a:rPr lang="ru-RU" b="0" dirty="0" smtClean="0"/>
              <a:t>».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/>
              <a:t>революції</a:t>
            </a:r>
            <a:r>
              <a:rPr lang="ru-RU" b="0" dirty="0"/>
              <a:t> </a:t>
            </a:r>
            <a:r>
              <a:rPr lang="ru-RU" b="0" dirty="0" smtClean="0"/>
              <a:t>Василь </a:t>
            </a:r>
            <a:r>
              <a:rPr lang="ru-RU" b="0" dirty="0"/>
              <a:t>активно </a:t>
            </a:r>
            <a:r>
              <a:rPr lang="ru-RU" b="0" dirty="0" err="1"/>
              <a:t>займався</a:t>
            </a:r>
            <a:r>
              <a:rPr lang="ru-RU" b="0" dirty="0"/>
              <a:t> </a:t>
            </a:r>
            <a:r>
              <a:rPr lang="ru-RU" b="0" dirty="0" err="1"/>
              <a:t>організацією</a:t>
            </a:r>
            <a:r>
              <a:rPr lang="ru-RU" b="0" dirty="0"/>
              <a:t> </a:t>
            </a:r>
            <a:r>
              <a:rPr lang="ru-RU" b="0" dirty="0" err="1"/>
              <a:t>художньої</a:t>
            </a:r>
            <a:r>
              <a:rPr lang="ru-RU" b="0" dirty="0"/>
              <a:t> </a:t>
            </a:r>
            <a:r>
              <a:rPr lang="ru-RU" b="0" dirty="0" err="1"/>
              <a:t>творчості</a:t>
            </a:r>
            <a:r>
              <a:rPr lang="ru-RU" b="0" dirty="0"/>
              <a:t> та </a:t>
            </a:r>
            <a:r>
              <a:rPr lang="ru-RU" b="0" dirty="0" err="1"/>
              <a:t>обіймав</a:t>
            </a:r>
            <a:r>
              <a:rPr lang="ru-RU" b="0" dirty="0"/>
              <a:t> посаду </a:t>
            </a:r>
            <a:r>
              <a:rPr lang="ru-RU" b="0" dirty="0" err="1"/>
              <a:t>віце</a:t>
            </a:r>
            <a:r>
              <a:rPr lang="ru-RU" b="0" dirty="0"/>
              <a:t>-президента </a:t>
            </a:r>
            <a:r>
              <a:rPr lang="ru-RU" b="0" dirty="0" err="1"/>
              <a:t>Академії</a:t>
            </a:r>
            <a:r>
              <a:rPr lang="ru-RU" b="0" dirty="0"/>
              <a:t> </a:t>
            </a:r>
            <a:r>
              <a:rPr lang="ru-RU" b="0" dirty="0" err="1"/>
              <a:t>художніх</a:t>
            </a:r>
            <a:r>
              <a:rPr lang="ru-RU" b="0" dirty="0"/>
              <a:t> </a:t>
            </a:r>
            <a:r>
              <a:rPr lang="ru-RU" b="0" dirty="0" smtClean="0"/>
              <a:t>наук. З </a:t>
            </a:r>
            <a:r>
              <a:rPr lang="ru-RU" b="0" dirty="0"/>
              <a:t>1922 по 1933 </a:t>
            </a:r>
            <a:r>
              <a:rPr lang="ru-RU" b="0" dirty="0" err="1"/>
              <a:t>рік</a:t>
            </a:r>
            <a:r>
              <a:rPr lang="ru-RU" b="0" dirty="0"/>
              <a:t> </a:t>
            </a:r>
            <a:r>
              <a:rPr lang="ru-RU" b="0" dirty="0" err="1"/>
              <a:t>працює</a:t>
            </a:r>
            <a:r>
              <a:rPr lang="ru-RU" b="0" dirty="0"/>
              <a:t> </a:t>
            </a:r>
            <a:r>
              <a:rPr lang="ru-RU" b="0" dirty="0" err="1"/>
              <a:t>викладачем</a:t>
            </a:r>
            <a:r>
              <a:rPr lang="ru-RU" b="0" dirty="0"/>
              <a:t> у </a:t>
            </a:r>
            <a:r>
              <a:rPr lang="ru-RU" b="0" dirty="0" err="1"/>
              <a:t>школі</a:t>
            </a:r>
            <a:r>
              <a:rPr lang="ru-RU" b="0" dirty="0"/>
              <a:t> </a:t>
            </a:r>
            <a:r>
              <a:rPr lang="ru-RU" b="0" dirty="0" err="1"/>
              <a:t>мистецтва</a:t>
            </a:r>
            <a:r>
              <a:rPr lang="ru-RU" b="0" dirty="0"/>
              <a:t> та </a:t>
            </a:r>
            <a:r>
              <a:rPr lang="ru-RU" b="0" dirty="0" err="1" smtClean="0"/>
              <a:t>архітектури</a:t>
            </a:r>
            <a:r>
              <a:rPr lang="ru-RU" b="0" dirty="0" smtClean="0"/>
              <a:t> </a:t>
            </a:r>
            <a:r>
              <a:rPr lang="ru-RU" b="0" dirty="0" err="1" smtClean="0"/>
              <a:t>Баугаус</a:t>
            </a:r>
            <a:r>
              <a:rPr lang="ru-RU" b="0" dirty="0" smtClean="0"/>
              <a:t> (</a:t>
            </a:r>
            <a:r>
              <a:rPr lang="ru-RU" b="0" dirty="0" err="1" smtClean="0"/>
              <a:t>Німеччина</a:t>
            </a:r>
            <a:r>
              <a:rPr lang="ru-RU" b="0" dirty="0" smtClean="0"/>
              <a:t>). У 1933 </a:t>
            </a:r>
            <a:r>
              <a:rPr lang="ru-RU" b="0" dirty="0" err="1"/>
              <a:t>емігрував</a:t>
            </a:r>
            <a:r>
              <a:rPr lang="ru-RU" b="0" dirty="0"/>
              <a:t> до </a:t>
            </a:r>
            <a:r>
              <a:rPr lang="ru-RU" b="0" dirty="0" err="1"/>
              <a:t>Франції</a:t>
            </a:r>
            <a:r>
              <a:rPr lang="ru-RU" b="0" dirty="0"/>
              <a:t>. </a:t>
            </a:r>
            <a:r>
              <a:rPr lang="ru-RU" b="0" dirty="0" smtClean="0"/>
              <a:t>Художник </a:t>
            </a:r>
            <a:r>
              <a:rPr lang="ru-RU" b="0" dirty="0"/>
              <a:t>помер 13 </a:t>
            </a:r>
            <a:r>
              <a:rPr lang="ru-RU" b="0" dirty="0" err="1"/>
              <a:t>грудня</a:t>
            </a:r>
            <a:r>
              <a:rPr lang="ru-RU" b="0" dirty="0"/>
              <a:t> 1944 в </a:t>
            </a:r>
            <a:r>
              <a:rPr lang="ru-RU" b="0" dirty="0" err="1"/>
              <a:t>передмісті</a:t>
            </a:r>
            <a:r>
              <a:rPr lang="ru-RU" b="0" dirty="0"/>
              <a:t> Парижа </a:t>
            </a:r>
            <a:r>
              <a:rPr lang="ru-RU" b="0" dirty="0" err="1"/>
              <a:t>Нейї</a:t>
            </a:r>
            <a:r>
              <a:rPr lang="ru-RU" b="0" dirty="0"/>
              <a:t>-</a:t>
            </a:r>
            <a:r>
              <a:rPr lang="ru-RU" b="0" dirty="0" err="1"/>
              <a:t>сюр</a:t>
            </a:r>
            <a:r>
              <a:rPr lang="ru-RU" b="0" dirty="0"/>
              <a:t>-Сен.</a:t>
            </a:r>
            <a:endParaRPr lang="ru-RU" dirty="0"/>
          </a:p>
        </p:txBody>
      </p:sp>
      <p:pic>
        <p:nvPicPr>
          <p:cNvPr id="4098" name="Picture 2" descr="http://nacfund.ru/sites/default/files/kandinskiy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44824"/>
            <a:ext cx="2448271" cy="46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2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и">
  <a:themeElements>
    <a:clrScheme name="Основи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снови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</TotalTime>
  <Words>233</Words>
  <Application>Microsoft Office PowerPoint</Application>
  <PresentationFormat>Екран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Основи</vt:lpstr>
      <vt:lpstr>Український авангард</vt:lpstr>
      <vt:lpstr>Презентація PowerPoint</vt:lpstr>
      <vt:lpstr>Презентація PowerPoint</vt:lpstr>
      <vt:lpstr>Презентація PowerPoint</vt:lpstr>
      <vt:lpstr>Богомазов олександр костянтинович </vt:lpstr>
      <vt:lpstr>Презентація PowerPoint</vt:lpstr>
      <vt:lpstr>Єрмилов василь дмитрович </vt:lpstr>
      <vt:lpstr>Презентація PowerPoint</vt:lpstr>
      <vt:lpstr>Кандинський Василь Васильович</vt:lpstr>
      <vt:lpstr>Презентація PowerPoint</vt:lpstr>
      <vt:lpstr>Імпресіонізм і постімпресіонізм в Україні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авангард</dc:title>
  <dc:creator>Sara Yasmeen (Wipro Technologies)</dc:creator>
  <cp:lastModifiedBy>Pupil</cp:lastModifiedBy>
  <cp:revision>5</cp:revision>
  <dcterms:created xsi:type="dcterms:W3CDTF">2010-02-23T11:30:32Z</dcterms:created>
  <dcterms:modified xsi:type="dcterms:W3CDTF">2014-03-30T19:07:38Z</dcterms:modified>
</cp:coreProperties>
</file>