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>
        <p:scale>
          <a:sx n="40" d="100"/>
          <a:sy n="40" d="100"/>
        </p:scale>
        <p:origin x="-2310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B8DC-B300-444E-9A21-8B1DBF059BA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F8D63-A249-41D4-9504-2EE0A1BCCA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B8DC-B300-444E-9A21-8B1DBF059BA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8D63-A249-41D4-9504-2EE0A1BCC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B8DC-B300-444E-9A21-8B1DBF059BA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8D63-A249-41D4-9504-2EE0A1BCC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F1B8DC-B300-444E-9A21-8B1DBF059BA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6F8D63-A249-41D4-9504-2EE0A1BCCA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B8DC-B300-444E-9A21-8B1DBF059BA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F8D63-A249-41D4-9504-2EE0A1BCCA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B8DC-B300-444E-9A21-8B1DBF059BA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F8D63-A249-41D4-9504-2EE0A1BCCA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B8DC-B300-444E-9A21-8B1DBF059BA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F8D63-A249-41D4-9504-2EE0A1BCCAF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91F1B8DC-B300-444E-9A21-8B1DBF059BA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F8D63-A249-41D4-9504-2EE0A1BCCAF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B8DC-B300-444E-9A21-8B1DBF059BA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8D63-A249-41D4-9504-2EE0A1BCC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B8DC-B300-444E-9A21-8B1DBF059BA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F8D63-A249-41D4-9504-2EE0A1BCCA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B8DC-B300-444E-9A21-8B1DBF059BA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F8D63-A249-41D4-9504-2EE0A1BCCA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B8DC-B300-444E-9A21-8B1DBF059BA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8D63-A249-41D4-9504-2EE0A1BCCAF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53672" cy="2251579"/>
          </a:xfrm>
        </p:spPr>
        <p:txBody>
          <a:bodyPr/>
          <a:lstStyle/>
          <a:p>
            <a:pPr algn="ctr"/>
            <a:r>
              <a:rPr lang="en-US" sz="8000" i="1" dirty="0" smtClean="0">
                <a:latin typeface="+mn-lt"/>
              </a:rPr>
              <a:t>African</a:t>
            </a:r>
            <a:r>
              <a:rPr lang="uk-UA" sz="8000" i="1" dirty="0" smtClean="0">
                <a:latin typeface="+mn-lt"/>
              </a:rPr>
              <a:t>  </a:t>
            </a:r>
            <a:r>
              <a:rPr lang="en-US" sz="8000" i="1" dirty="0" smtClean="0">
                <a:latin typeface="+mn-lt"/>
              </a:rPr>
              <a:t>youth</a:t>
            </a:r>
            <a:endParaRPr lang="ru-RU" sz="8000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cs425626.vk.me/v425626948/9ed3/HqoXQJZPjl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97475"/>
            <a:ext cx="4806355" cy="320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425626.vk.me/v425626948/9ecb/xRUbREd7UT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0019"/>
            <a:ext cx="4762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7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040" y="260648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cap="all" dirty="0">
                <a:ea typeface="+mj-ea"/>
                <a:cs typeface="+mj-cs"/>
              </a:rPr>
              <a:t>Young people in the Africa have their problems and </a:t>
            </a:r>
            <a:r>
              <a:rPr lang="en-US" sz="2800" i="1" cap="all" dirty="0" smtClean="0">
                <a:ea typeface="+mj-ea"/>
                <a:cs typeface="+mj-cs"/>
              </a:rPr>
              <a:t>hobbies.</a:t>
            </a:r>
            <a:r>
              <a:rPr lang="uk-UA" sz="2800" i="1" cap="all" dirty="0" smtClean="0">
                <a:ea typeface="+mj-ea"/>
                <a:cs typeface="+mj-cs"/>
              </a:rPr>
              <a:t> </a:t>
            </a:r>
            <a:r>
              <a:rPr lang="en-US" sz="2800" i="1" cap="all" dirty="0" smtClean="0">
                <a:ea typeface="+mj-ea"/>
                <a:cs typeface="+mj-cs"/>
              </a:rPr>
              <a:t>I </a:t>
            </a:r>
            <a:r>
              <a:rPr lang="en-US" sz="2800" i="1" cap="all" dirty="0">
                <a:ea typeface="+mj-ea"/>
                <a:cs typeface="+mj-cs"/>
              </a:rPr>
              <a:t>tell about some of them.</a:t>
            </a:r>
            <a:endParaRPr lang="ru-RU" sz="2800" i="1" cap="all" dirty="0">
              <a:ea typeface="+mj-ea"/>
              <a:cs typeface="+mj-cs"/>
            </a:endParaRPr>
          </a:p>
        </p:txBody>
      </p:sp>
      <p:pic>
        <p:nvPicPr>
          <p:cNvPr id="2050" name="Picture 2" descr="http://cs425626.vk.me/v425626948/9f1e/SemreG-05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3653"/>
            <a:ext cx="4851962" cy="36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arisa.ru/wp-content/uploads/2013/05/%D0%A3%D0%B4%D0%B8%D0%B2%D0%B8%D1%82%D0%B5%D0%BB%D1%8C%D0%BD%D0%B0%D1%8F-%D0%9A%D0%B5%D0%BD%D0%B8%D1%8F-7-900x6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33" y="2908394"/>
            <a:ext cx="5480747" cy="36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3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cap="all" dirty="0">
                <a:ea typeface="+mj-ea"/>
                <a:cs typeface="+mj-cs"/>
              </a:rPr>
              <a:t>Africa's biggest problem is hunger. </a:t>
            </a:r>
            <a:br>
              <a:rPr lang="en-US" sz="2800" i="1" cap="all" dirty="0">
                <a:ea typeface="+mj-ea"/>
                <a:cs typeface="+mj-cs"/>
              </a:rPr>
            </a:br>
            <a:r>
              <a:rPr lang="en-US" sz="2800" i="1" cap="all" dirty="0">
                <a:ea typeface="+mj-ea"/>
                <a:cs typeface="+mj-cs"/>
              </a:rPr>
              <a:t>Every year thousands of people die.</a:t>
            </a:r>
            <a:endParaRPr lang="ru-RU" sz="2800" i="1" cap="all" dirty="0">
              <a:ea typeface="+mj-ea"/>
              <a:cs typeface="+mj-cs"/>
            </a:endParaRPr>
          </a:p>
        </p:txBody>
      </p:sp>
      <p:pic>
        <p:nvPicPr>
          <p:cNvPr id="3074" name="Picture 2" descr="http://cs425626.vk.me/v425626948/9f0f/eyFc4MfEqd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4210"/>
            <a:ext cx="3817168" cy="20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s425626.vk.me/v425626948/9f2e/c6CN67pNIN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00" y="1772816"/>
            <a:ext cx="46574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s425626.vk.me/v425626948/9ef9/prjPdm_sAX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541978"/>
            <a:ext cx="3817168" cy="31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60648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cap="all" dirty="0">
                <a:ea typeface="+mj-ea"/>
                <a:cs typeface="+mj-cs"/>
              </a:rPr>
              <a:t>Most scientists think the birthplace of AIDS Africa.</a:t>
            </a:r>
            <a:endParaRPr lang="ru-RU" sz="2800" i="1" cap="all" dirty="0">
              <a:ea typeface="+mj-ea"/>
              <a:cs typeface="+mj-cs"/>
            </a:endParaRPr>
          </a:p>
        </p:txBody>
      </p:sp>
      <p:pic>
        <p:nvPicPr>
          <p:cNvPr id="4098" name="Picture 2" descr="http://cs425626.vk.me/v425626948/9edc/WNrSX8qj6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0385"/>
            <a:ext cx="4104456" cy="357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s425626.vk.me/v425626948/9f3f/faMVKVjoe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066135"/>
            <a:ext cx="4068452" cy="345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5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i="1" cap="all" dirty="0">
                <a:ea typeface="+mj-ea"/>
                <a:cs typeface="+mj-cs"/>
              </a:rPr>
              <a:t>Education young people in Africa are not up to the mark.</a:t>
            </a:r>
            <a:endParaRPr lang="ru-RU" sz="2800" i="1" cap="all" dirty="0">
              <a:ea typeface="+mj-ea"/>
              <a:cs typeface="+mj-cs"/>
            </a:endParaRPr>
          </a:p>
        </p:txBody>
      </p:sp>
      <p:pic>
        <p:nvPicPr>
          <p:cNvPr id="5122" name="Picture 2" descr="https://africanchildrenschoir.com/wp-content/uploads/2013/08/18-Students-get-high-marks-2-650x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237155"/>
            <a:ext cx="4067944" cy="30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s425626.vk.me/v425626948/9f4e/HJNzdp7APB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3501008"/>
            <a:ext cx="4140968" cy="31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s425626.vk.me/v425626948/9f46/j1RHkdu62K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57" y="1556792"/>
            <a:ext cx="44291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cs425626.vk.me/v425626948/9f55/dDDIwtQqXh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2" y="4115419"/>
            <a:ext cx="4169568" cy="26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cap="all" dirty="0">
                <a:ea typeface="+mj-ea"/>
                <a:cs typeface="+mj-cs"/>
              </a:rPr>
              <a:t>Sports in Africa is presented different kinds of sports.</a:t>
            </a:r>
            <a:endParaRPr lang="ru-RU" sz="2800" i="1" cap="all" dirty="0">
              <a:ea typeface="+mj-ea"/>
              <a:cs typeface="+mj-cs"/>
            </a:endParaRPr>
          </a:p>
        </p:txBody>
      </p:sp>
      <p:pic>
        <p:nvPicPr>
          <p:cNvPr id="7170" name="Picture 2" descr="http://cs425626.vk.me/v425626948/9f27/VI7Fv_g1yv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5824153" cy="273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s425626.vk.me/v425626948/9f93/EfnX3O9W4n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3"/>
            <a:ext cx="3672408" cy="239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lodo.infoniac.ru/iblock/6b4/6b4f4de200f2759229b782b365c18f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48" y="3792780"/>
            <a:ext cx="2671240" cy="266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sport.ua/i/news/2130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9" y="1332934"/>
            <a:ext cx="3920921" cy="21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6269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cap="all" dirty="0">
                <a:ea typeface="+mj-ea"/>
                <a:cs typeface="+mj-cs"/>
              </a:rPr>
              <a:t>The most popular sport is football.</a:t>
            </a:r>
            <a:endParaRPr lang="ru-RU" sz="2800" i="1" cap="all" dirty="0">
              <a:ea typeface="+mj-ea"/>
              <a:cs typeface="+mj-cs"/>
            </a:endParaRPr>
          </a:p>
        </p:txBody>
      </p:sp>
      <p:pic>
        <p:nvPicPr>
          <p:cNvPr id="8194" name="Picture 2" descr="http://cs425626.vk.me/v425626948/9fa1/8dqC49fJ0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31860"/>
            <a:ext cx="4006053" cy="26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s425626.vk.me/v425626948/9fa9/7ZILB12wNm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21" y="3789040"/>
            <a:ext cx="4409196" cy="28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s425626.vk.me/v425626948/9f9a/2KY5d6rgU7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0756"/>
            <a:ext cx="3927767" cy="26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9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cap="all" dirty="0">
                <a:ea typeface="+mj-ea"/>
                <a:cs typeface="+mj-cs"/>
              </a:rPr>
              <a:t>Despite the poverty, hunger and illness Africans are cheerful and friendly.</a:t>
            </a:r>
            <a:endParaRPr lang="ru-RU" sz="2800" i="1" cap="all" dirty="0">
              <a:ea typeface="+mj-ea"/>
              <a:cs typeface="+mj-cs"/>
            </a:endParaRPr>
          </a:p>
        </p:txBody>
      </p:sp>
      <p:pic>
        <p:nvPicPr>
          <p:cNvPr id="6146" name="Picture 2" descr="http://cs425626.vk.me/v425626948/9f5c/6219_lFmU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3" y="1467991"/>
            <a:ext cx="3528952" cy="49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s425626.vk.me/v425626948/9f6d/5R35IHjINw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63" y="4037529"/>
            <a:ext cx="422976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s425626.vk.me/v425626948/9f7b/yXGiAjHRL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62" y="1414600"/>
            <a:ext cx="4229762" cy="24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836712"/>
            <a:ext cx="6172200" cy="1123336"/>
          </a:xfrm>
        </p:spPr>
        <p:txBody>
          <a:bodyPr>
            <a:normAutofit fontScale="92500" lnSpcReduction="10000"/>
          </a:bodyPr>
          <a:lstStyle/>
          <a:p>
            <a:r>
              <a:rPr lang="en-US" sz="8000" cap="all" dirty="0">
                <a:solidFill>
                  <a:schemeClr val="tx1"/>
                </a:solidFill>
                <a:ea typeface="+mj-ea"/>
                <a:cs typeface="+mj-cs"/>
              </a:rPr>
              <a:t>The end</a:t>
            </a:r>
            <a:endParaRPr lang="ru-RU" sz="8000" cap="all" dirty="0">
              <a:solidFill>
                <a:schemeClr val="tx1"/>
              </a:solidFill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9218" name="Picture 2" descr="http://blog.turmir.com/uploads/user_134/Raznoye/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01838"/>
            <a:ext cx="5715000" cy="383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1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108</TotalTime>
  <Words>79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Tradeshow</vt:lpstr>
      <vt:lpstr>African  youth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 youth</dc:title>
  <dc:creator>TOSHIBA</dc:creator>
  <cp:lastModifiedBy>TOSHIBA</cp:lastModifiedBy>
  <cp:revision>9</cp:revision>
  <dcterms:created xsi:type="dcterms:W3CDTF">2014-02-18T21:19:08Z</dcterms:created>
  <dcterms:modified xsi:type="dcterms:W3CDTF">2014-02-18T23:07:41Z</dcterms:modified>
</cp:coreProperties>
</file>