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020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upload.wikimedia.org/wikipedia/commons/8/8c/Bogdanivka_Jagotyn_(Bilokur)_0085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hyperlink" Target="http://upload.wikimedia.org/wikipedia/commons/9/97/Bogdanivka_Jagotyn_(Bilokur)_0084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d/d5/Bogdanivka_Jagotyn_(Bilokur)_0076.JP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A4%D0%B0%D0%B9%D0%BB:Bilokur.jpg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322" y="4874962"/>
            <a:ext cx="582884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000" b="1" i="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Катерина Білокур</a:t>
            </a:r>
            <a:endParaRPr lang="ru-RU" sz="5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 (600x561, 10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53" y="519953"/>
            <a:ext cx="5367618" cy="50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 (600x588, 76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058" y="457200"/>
            <a:ext cx="5183841" cy="50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6255" y="5750467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За селом (1956)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36923" y="5750467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Гай (1955)</a:t>
            </a:r>
          </a:p>
        </p:txBody>
      </p:sp>
    </p:spTree>
    <p:extLst>
      <p:ext uri="{BB962C8B-B14F-4D97-AF65-F5344CB8AC3E}">
        <p14:creationId xmlns:p14="http://schemas.microsoft.com/office/powerpoint/2010/main" xmlns="" val="347633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 (473x600, 48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5772" y="2724193"/>
            <a:ext cx="30638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 (600x432, 53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206" y="1226998"/>
            <a:ext cx="4778188" cy="34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 (495x600, 61K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873" y="421340"/>
            <a:ext cx="3072757" cy="37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2342" y="4297961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Comic Sans MS" pitchFamily="66" charset="0"/>
              </a:rPr>
              <a:t>Рання</a:t>
            </a:r>
            <a:r>
              <a:rPr lang="ru-RU" b="1" dirty="0">
                <a:latin typeface="Comic Sans MS" pitchFamily="66" charset="0"/>
              </a:rPr>
              <a:t> весна (1958)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55772" y="1838868"/>
            <a:ext cx="3347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Comic Sans MS" pitchFamily="66" charset="0"/>
              </a:rPr>
              <a:t>Вересень</a:t>
            </a:r>
            <a:r>
              <a:rPr lang="ru-RU" b="1" dirty="0">
                <a:latin typeface="Comic Sans MS" pitchFamily="66" charset="0"/>
              </a:rPr>
              <a:t> в </a:t>
            </a:r>
            <a:r>
              <a:rPr lang="ru-RU" b="1" dirty="0" err="1">
                <a:latin typeface="Comic Sans MS" pitchFamily="66" charset="0"/>
              </a:rPr>
              <a:t>селі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Богданівка</a:t>
            </a:r>
            <a:r>
              <a:rPr lang="ru-RU" b="1" dirty="0">
                <a:latin typeface="Comic Sans MS" pitchFamily="66" charset="0"/>
              </a:rPr>
              <a:t> на </a:t>
            </a:r>
            <a:r>
              <a:rPr lang="ru-RU" b="1" dirty="0" err="1">
                <a:latin typeface="Comic Sans MS" pitchFamily="66" charset="0"/>
              </a:rPr>
              <a:t>греблі</a:t>
            </a:r>
            <a:r>
              <a:rPr lang="ru-RU" b="1" dirty="0">
                <a:latin typeface="Comic Sans MS" pitchFamily="66" charset="0"/>
              </a:rPr>
              <a:t> (1956)</a:t>
            </a:r>
          </a:p>
        </p:txBody>
      </p:sp>
    </p:spTree>
    <p:extLst>
      <p:ext uri="{BB962C8B-B14F-4D97-AF65-F5344CB8AC3E}">
        <p14:creationId xmlns:p14="http://schemas.microsoft.com/office/powerpoint/2010/main" xmlns="" val="315063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 (482x600, 58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388" y="2644614"/>
            <a:ext cx="3030071" cy="37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 (486x600, 73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906" y="197224"/>
            <a:ext cx="2860996" cy="35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 (393x600, 52K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295" y="1205753"/>
            <a:ext cx="2715746" cy="414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5209" y="3894286"/>
            <a:ext cx="3330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Все </a:t>
            </a:r>
            <a:r>
              <a:rPr lang="ru-RU" b="1" dirty="0" err="1">
                <a:latin typeface="Comic Sans MS" pitchFamily="66" charset="0"/>
              </a:rPr>
              <a:t>йде</a:t>
            </a:r>
            <a:r>
              <a:rPr lang="ru-RU" b="1" dirty="0">
                <a:latin typeface="Comic Sans MS" pitchFamily="66" charset="0"/>
              </a:rPr>
              <a:t>, все </a:t>
            </a:r>
            <a:r>
              <a:rPr lang="ru-RU" b="1" dirty="0" err="1">
                <a:latin typeface="Comic Sans MS" pitchFamily="66" charset="0"/>
              </a:rPr>
              <a:t>минає</a:t>
            </a:r>
            <a:r>
              <a:rPr lang="ru-RU" b="1" dirty="0">
                <a:latin typeface="Comic Sans MS" pitchFamily="66" charset="0"/>
              </a:rPr>
              <a:t> (проходить) (1950-ті)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53799" y="5496467"/>
            <a:ext cx="294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Портрет </a:t>
            </a:r>
            <a:r>
              <a:rPr lang="ru-RU" b="1" dirty="0" err="1">
                <a:latin typeface="Comic Sans MS" pitchFamily="66" charset="0"/>
              </a:rPr>
              <a:t>племінниць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художниці</a:t>
            </a:r>
            <a:r>
              <a:rPr lang="ru-RU" b="1" dirty="0">
                <a:latin typeface="Comic Sans MS" pitchFamily="66" charset="0"/>
              </a:rPr>
              <a:t> (1937-1939)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88462" y="1963271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Comic Sans MS" pitchFamily="66" charset="0"/>
              </a:rPr>
              <a:t>Осінь</a:t>
            </a:r>
            <a:r>
              <a:rPr lang="ru-RU" b="1" dirty="0">
                <a:latin typeface="Comic Sans MS" pitchFamily="66" charset="0"/>
              </a:rPr>
              <a:t> (1960)</a:t>
            </a:r>
          </a:p>
        </p:txBody>
      </p:sp>
    </p:spTree>
    <p:extLst>
      <p:ext uri="{BB962C8B-B14F-4D97-AF65-F5344CB8AC3E}">
        <p14:creationId xmlns:p14="http://schemas.microsoft.com/office/powerpoint/2010/main" xmlns="" val="351037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67378" y="475129"/>
            <a:ext cx="563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entury Gothic" pitchFamily="34" charset="0"/>
              <a:buNone/>
            </a:pPr>
            <a:r>
              <a:rPr lang="ru-RU" b="1" dirty="0" smtClean="0">
                <a:latin typeface="Times New Roman" pitchFamily="18" charset="0"/>
              </a:rPr>
              <a:t>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 А я й не знала,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що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малюнки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олівцем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то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цінність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Їх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треба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берегти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не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вважала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їх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за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мистецтво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виявляється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то й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назву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свою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має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графіка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А й ж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свої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малюнки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викидала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Нащо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ж так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робила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?»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5" name="Picture 5" descr=" (476x600, 3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153" y="3309864"/>
            <a:ext cx="229711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 (393x600, 36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178" y="319881"/>
            <a:ext cx="314483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21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 (391x600, 4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085" y="573181"/>
            <a:ext cx="3014837" cy="462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 (600x462, 69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6080"/>
            <a:ext cx="57150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68182" y="5327134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Comic Sans MS" pitchFamily="66" charset="0"/>
              </a:rPr>
              <a:t>Колгоспниця</a:t>
            </a:r>
            <a:r>
              <a:rPr lang="ru-RU" b="1" dirty="0">
                <a:latin typeface="Comic Sans MS" pitchFamily="66" charset="0"/>
              </a:rPr>
              <a:t> (1949)</a:t>
            </a:r>
          </a:p>
        </p:txBody>
      </p:sp>
    </p:spTree>
    <p:extLst>
      <p:ext uri="{BB962C8B-B14F-4D97-AF65-F5344CB8AC3E}">
        <p14:creationId xmlns:p14="http://schemas.microsoft.com/office/powerpoint/2010/main" xmlns="" val="254643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855" y="510988"/>
            <a:ext cx="5441984" cy="49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79893" y="5640584"/>
            <a:ext cx="33303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“Натюрморт”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96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le:Bogdanivka Jagotyn (Bilokur) 008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8458" y="2191870"/>
            <a:ext cx="556577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ile:Bogdanivka Jagotyn (Bilokur) 008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507" y="1806390"/>
            <a:ext cx="3164540" cy="47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9238" y="315001"/>
            <a:ext cx="8726833" cy="1285199"/>
          </a:xfrm>
        </p:spPr>
        <p:txBody>
          <a:bodyPr>
            <a:noAutofit/>
          </a:bodyPr>
          <a:lstStyle/>
          <a:p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Памятки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культури присвячені Катерині Білокур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25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223" y="923364"/>
            <a:ext cx="440858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5788" y="1846729"/>
            <a:ext cx="5181600" cy="2576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entury Gothic" pitchFamily="34" charset="0"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Спливатимуть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віки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...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Залишиться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вічність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а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ній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людська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любов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пам'ять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про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величну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земну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художницю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Катерину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Білокур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з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України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buFont typeface="Century Gothic" pitchFamily="34" charset="0"/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27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02" y="396029"/>
            <a:ext cx="6213822" cy="1463040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Катерина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Білокур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709" y="1918032"/>
            <a:ext cx="5625663" cy="3694491"/>
          </a:xfrm>
        </p:spPr>
        <p:txBody>
          <a:bodyPr>
            <a:normAutofit/>
          </a:bodyPr>
          <a:lstStyle/>
          <a:p>
            <a:endParaRPr lang="ru-RU" b="1" i="1" dirty="0"/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Народна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художниця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України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селянка,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самоука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ровесниця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трагічного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величного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ХХ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століття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присвятила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життя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"...святому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малярству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своїм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унікальним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мистецтвом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прославила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Україну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весь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світ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766" y="546538"/>
            <a:ext cx="4390696" cy="552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73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30433" y="861111"/>
            <a:ext cx="6213822" cy="1463040"/>
          </a:xfrm>
        </p:spPr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Дитинство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599" y="2483069"/>
            <a:ext cx="4805857" cy="2877206"/>
          </a:xfrm>
        </p:spPr>
        <p:txBody>
          <a:bodyPr>
            <a:normAutofit/>
          </a:bodyPr>
          <a:lstStyle/>
          <a:p>
            <a:endParaRPr lang="ru-RU" b="1" i="1" dirty="0"/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«На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цьому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моя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освіта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початкова,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середня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вища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закінчилася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»… </a:t>
            </a:r>
          </a:p>
          <a:p>
            <a:pPr algn="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К.Білокур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5" descr="File:Bogdanivka Jagotyn (Bilokur) 007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690" y="6096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433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0888" y="325084"/>
            <a:ext cx="6789264" cy="146304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Потяг до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малювання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86151" y="3890140"/>
            <a:ext cx="5625663" cy="2167759"/>
          </a:xfrm>
        </p:spPr>
        <p:txBody>
          <a:bodyPr>
            <a:normAutofit lnSpcReduction="10000"/>
          </a:bodyPr>
          <a:lstStyle/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моє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єство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мій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розум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моя велика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любов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малювання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випирала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моїх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грудей, не давала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мені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спокою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вдень,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вночі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...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        </a:t>
            </a:r>
            <a:r>
              <a:rPr lang="ru-RU" sz="2000" b="1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К.Білокур</a:t>
            </a:r>
            <a:r>
              <a:rPr lang="ru-RU" sz="20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7" name="Picture 6" descr="Biloku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170" y="1137745"/>
            <a:ext cx="36417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659523" y="1707932"/>
            <a:ext cx="5625663" cy="25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отримавши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навіть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початкової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шкільної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освіти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вона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вчилася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сама: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оволоділа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грамотою,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багато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читала, а душа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прагнула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чогось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недосяжного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33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8199" y="1671146"/>
            <a:ext cx="5625663" cy="2606564"/>
          </a:xfrm>
        </p:spPr>
        <p:txBody>
          <a:bodyPr>
            <a:normAutofit/>
          </a:bodyPr>
          <a:lstStyle/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"Пряла, ткала, мила, копала, садила, полола,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збирала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і все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діло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робила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а в прогалинах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поміж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цим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ділом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училась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малювати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6" descr="bk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6827" y="153451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78111" y="4616669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Олійні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фарби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якими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малювала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Катерина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Білокур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129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855" y="4895193"/>
            <a:ext cx="8686800" cy="755484"/>
          </a:xfrm>
        </p:spPr>
        <p:txBody>
          <a:bodyPr>
            <a:normAutofit/>
          </a:bodyPr>
          <a:lstStyle/>
          <a:p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“Квіти за тином</a:t>
            </a:r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5249" y="567559"/>
            <a:ext cx="7874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entury Gothic" pitchFamily="34" charset="0"/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"Тарасе Григоровичу,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батечку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голубчику, соколику,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гарно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знаєте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теж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колись по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світу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блукали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та людей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шукали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хоч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мертвий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допоможіть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стати художником!"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3855" y="2342917"/>
            <a:ext cx="3098800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 (403x600, 70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096" y="1985565"/>
            <a:ext cx="2559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612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862" y="480848"/>
            <a:ext cx="5557345" cy="755484"/>
          </a:xfrm>
        </p:spPr>
        <p:txBody>
          <a:bodyPr>
            <a:normAutofit/>
          </a:bodyPr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Радісні часи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2359" y="604345"/>
            <a:ext cx="27892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358243" y="2482085"/>
            <a:ext cx="127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uk-UA" b="1" dirty="0">
                <a:latin typeface="Times New Roman" pitchFamily="18" charset="0"/>
              </a:rPr>
              <a:t>Цар-колос</a:t>
            </a:r>
            <a:endParaRPr kumimoji="1" lang="ru-RU" b="1" dirty="0"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982103" y="403334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uk-UA" b="1" dirty="0">
                <a:latin typeface="Times New Roman" pitchFamily="18" charset="0"/>
              </a:rPr>
              <a:t>Колгоспне поле</a:t>
            </a:r>
            <a:endParaRPr kumimoji="1" lang="ru-RU" b="1" dirty="0">
              <a:latin typeface="Times New Roman" pitchFamily="18" charset="0"/>
            </a:endParaRPr>
          </a:p>
        </p:txBody>
      </p:sp>
      <p:pic>
        <p:nvPicPr>
          <p:cNvPr id="10" name="Picture 17" descr=" (396x600, 59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481" y="1371600"/>
            <a:ext cx="296703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767552" y="5867400"/>
            <a:ext cx="1755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b="1" dirty="0"/>
              <a:t>Польові квіти</a:t>
            </a:r>
            <a:endParaRPr lang="ru-RU" b="1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524" y="2851260"/>
            <a:ext cx="28654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956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85" y="311316"/>
            <a:ext cx="5557345" cy="75548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Творчість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Picture 8" descr=" (600x550, 6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470" y="2267129"/>
            <a:ext cx="3953436" cy="36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 (600x544, 70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6717" y="2254250"/>
            <a:ext cx="3476104" cy="31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09599" y="1066800"/>
            <a:ext cx="95474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Якби ми мали художницю такого рівня майстерності, то змусили б заговорити про неї цілий світ     </a:t>
            </a:r>
            <a:r>
              <a:rPr lang="uk-UA" sz="24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</a:t>
            </a:r>
          </a:p>
          <a:p>
            <a:r>
              <a:rPr lang="uk-UA" sz="24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4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               П.</a:t>
            </a:r>
            <a:r>
              <a:rPr lang="uk-UA" sz="2400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Пікассо</a:t>
            </a:r>
            <a:endParaRPr lang="ru-RU" sz="24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9086" y="6023586"/>
            <a:ext cx="4208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«</a:t>
            </a:r>
            <a:r>
              <a:rPr lang="ru-RU" b="1" dirty="0" err="1">
                <a:latin typeface="Comic Sans MS" pitchFamily="66" charset="0"/>
              </a:rPr>
              <a:t>Богданівські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яблука</a:t>
            </a:r>
            <a:r>
              <a:rPr lang="ru-RU" b="1" dirty="0">
                <a:latin typeface="Comic Sans MS" pitchFamily="66" charset="0"/>
              </a:rPr>
              <a:t>» (1958–1959)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80723" y="5664321"/>
            <a:ext cx="3586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Натюрморт "</a:t>
            </a:r>
            <a:r>
              <a:rPr lang="ru-RU" b="1" dirty="0" err="1">
                <a:latin typeface="Comic Sans MS" pitchFamily="66" charset="0"/>
              </a:rPr>
              <a:t>Сніданок</a:t>
            </a:r>
            <a:r>
              <a:rPr lang="ru-RU" b="1" dirty="0">
                <a:latin typeface="Comic Sans MS" pitchFamily="66" charset="0"/>
              </a:rPr>
              <a:t>" (1950)</a:t>
            </a:r>
          </a:p>
        </p:txBody>
      </p:sp>
    </p:spTree>
    <p:extLst>
      <p:ext uri="{BB962C8B-B14F-4D97-AF65-F5344CB8AC3E}">
        <p14:creationId xmlns:p14="http://schemas.microsoft.com/office/powerpoint/2010/main" xmlns="" val="218184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 (509x600, 7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824" y="455738"/>
            <a:ext cx="4047132" cy="47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 (543x600, 83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343" y="403412"/>
            <a:ext cx="4364826" cy="48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0863" y="5411801"/>
            <a:ext cx="33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Натюрморт з </a:t>
            </a:r>
            <a:r>
              <a:rPr lang="ru-RU" b="1" dirty="0" err="1">
                <a:latin typeface="Comic Sans MS" pitchFamily="66" charset="0"/>
              </a:rPr>
              <a:t>хлібом</a:t>
            </a:r>
            <a:r>
              <a:rPr lang="ru-RU" b="1" dirty="0">
                <a:latin typeface="Comic Sans MS" pitchFamily="66" charset="0"/>
              </a:rPr>
              <a:t> (1960)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374" y="5411801"/>
            <a:ext cx="3560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66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TS101881438</Template>
  <TotalTime>0</TotalTime>
  <Words>358</Words>
  <Application>Microsoft Office PowerPoint</Application>
  <PresentationFormat>Произвольный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TS103031002</vt:lpstr>
      <vt:lpstr>Слайд 1</vt:lpstr>
      <vt:lpstr>Катерина Білокур – </vt:lpstr>
      <vt:lpstr>Дитинство</vt:lpstr>
      <vt:lpstr>Потяг до малювання </vt:lpstr>
      <vt:lpstr>Слайд 5</vt:lpstr>
      <vt:lpstr>“Квіти за тином”</vt:lpstr>
      <vt:lpstr>Радісні часи</vt:lpstr>
      <vt:lpstr>Творчість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Памятки культури присвячені Катерині Білокур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2013-01-10T16:15:30Z</dcterms:created>
  <dcterms:modified xsi:type="dcterms:W3CDTF">2015-04-28T16:23:33Z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