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96" r:id="rId3"/>
    <p:sldMasterId id="214748370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C002142-E3E0-4EE9-A873-0E61A93AE663}" type="datetimeFigureOut">
              <a:rPr lang="ru-RU" smtClean="0"/>
              <a:t>26.04.2012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511A7E2-108F-42AB-8FA1-4CF473911F7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285860"/>
            <a:ext cx="4429156" cy="5286412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народився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17 </a:t>
            </a:r>
            <a:r>
              <a:rPr lang="ru-RU" sz="2000" dirty="0" err="1" smtClean="0">
                <a:solidFill>
                  <a:srgbClr val="FF0000"/>
                </a:solidFill>
              </a:rPr>
              <a:t>грудня</a:t>
            </a:r>
            <a:r>
              <a:rPr lang="ru-RU" sz="2000" dirty="0" smtClean="0">
                <a:solidFill>
                  <a:srgbClr val="FF0000"/>
                </a:solidFill>
              </a:rPr>
              <a:t> 1770 </a:t>
            </a:r>
            <a:r>
              <a:rPr lang="uk-UA" sz="2000" dirty="0" smtClean="0">
                <a:solidFill>
                  <a:srgbClr val="FF0000"/>
                </a:solidFill>
              </a:rPr>
              <a:t>р. в </a:t>
            </a:r>
            <a:r>
              <a:rPr lang="uk-UA" sz="2000" dirty="0" err="1" smtClean="0">
                <a:solidFill>
                  <a:srgbClr val="FF0000"/>
                </a:solidFill>
              </a:rPr>
              <a:t>м.Бонн</a:t>
            </a:r>
            <a:r>
              <a:rPr lang="uk-UA" sz="2000" dirty="0" smtClean="0">
                <a:solidFill>
                  <a:srgbClr val="FF0000"/>
                </a:solidFill>
              </a:rPr>
              <a:t>.</a:t>
            </a:r>
          </a:p>
          <a:p>
            <a:pPr algn="l"/>
            <a:endParaRPr lang="ru-RU" sz="2000" dirty="0" smtClean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285728"/>
            <a:ext cx="757242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Людвіг</a:t>
            </a:r>
            <a:r>
              <a:rPr lang="ru-RU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48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ван</a:t>
            </a:r>
            <a:r>
              <a:rPr lang="ru-RU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Бетховен…</a:t>
            </a:r>
            <a:endParaRPr lang="ru-RU" sz="4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2050" name="Picture 2" descr="C:\Documents and Settings\007\Рабочий стол\Новая папка (2)\45604694_4ec5616bcf0b509bf2205501ce84ce47_fu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1714488"/>
            <a:ext cx="3786214" cy="49059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0070C0"/>
                </a:solidFill>
              </a:rPr>
              <a:t>Батько, будучи обдарованою людиною: придворний тенорист, викладав вокал, теорію музики та гру на клавесині, — скоріше шкодив, ніж розвивав здібності хлопчика. Помітивши його талант, батько вирішив зробити з дитини клавісиста-вундеркінда, але зразу ж після перших концертів батько заспокоївся, тому що результати були невтішні.</a:t>
            </a:r>
            <a:endParaRPr lang="uk-UA" sz="24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214290"/>
            <a:ext cx="7358114" cy="92869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Батьки Бетховена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57364"/>
            <a:ext cx="5786446" cy="4786346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rgbClr val="0033CC"/>
                </a:solidFill>
              </a:rPr>
              <a:t>Знаменитий композитор, органіст, письменник, Крістіан Готліб Нефе, у котрого юний Бетховен навчався з 1779 року, по-справжньому вплинув на художнє формування Бетховена. Нефе ознайомив свого учня з великими німецькими композиторами минулого. Глибоке вивчення «Добре темперованого клавіру» Й. С. Баха залишило слід в творчості Бетховена. Його музиці була характерна поліфонія. А ось до фуги композитор звернувся вже у останньому періоді творчості. Саме Нефе познайомив Бетховена з творами Генделя, які теж мали певний вплив на подальшу творчість.</a:t>
            </a:r>
            <a:endParaRPr lang="uk-UA" sz="2000" dirty="0">
              <a:solidFill>
                <a:srgbClr val="0033CC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642918"/>
            <a:ext cx="6830589" cy="923330"/>
          </a:xfrm>
          <a:prstGeom prst="rect">
            <a:avLst/>
          </a:prstGeom>
          <a:noFill/>
          <a:ln>
            <a:solidFill>
              <a:srgbClr val="00206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dirty="0" smtClean="0">
                <a:ln>
                  <a:solidFill>
                    <a:srgbClr val="FF0000"/>
                  </a:solidFill>
                </a:ln>
                <a:solidFill>
                  <a:srgbClr val="0070C0"/>
                </a:solidFill>
              </a:rPr>
              <a:t>Навчання Бетховена.</a:t>
            </a:r>
            <a:endParaRPr lang="ru-RU" sz="5400" b="1" cap="none" spc="0" dirty="0">
              <a:ln>
                <a:solidFill>
                  <a:srgbClr val="FF0000"/>
                </a:solidFill>
              </a:ln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007\Рабочий стол\Новая папка (2)\2765_conten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4482" y="2214554"/>
            <a:ext cx="3013798" cy="4000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5357850" cy="5857916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solidFill>
                  <a:srgbClr val="FFC000"/>
                </a:solidFill>
              </a:rPr>
              <a:t>Бетховен був висококультурною особистістю, не зважаючи на те, що з 11 років він перестав відвідувати школу. Свій світогляд він розширив тільки завдяки самовихованню. Він вивчив французьку та італійську мови, знав латиницю і все життя поважав класичну літературу. Читав літературу грецьких письменників, знав напам'ять багато творів Шекспіра. З дитинства був добре знайомий із німецькою літературою. Пізніше до числа його захоплень додалася перська поезія, в тому числі філософські вірші Омара Хайяма.</a:t>
            </a:r>
            <a:endParaRPr lang="uk-UA" dirty="0">
              <a:solidFill>
                <a:srgbClr val="FFC000"/>
              </a:solidFill>
            </a:endParaRPr>
          </a:p>
        </p:txBody>
      </p:sp>
      <p:pic>
        <p:nvPicPr>
          <p:cNvPr id="3074" name="Picture 2" descr="C:\Documents and Settings\007\Рабочий стол\Новая папка (2)\d9d5502bd6a7398588359f7d8c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143116"/>
            <a:ext cx="3560748" cy="28495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3857652" cy="5000660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Бетховен залишив після себе великий </a:t>
            </a:r>
            <a:r>
              <a:rPr lang="uk-UA" sz="2000" dirty="0" smtClean="0"/>
              <a:t>творчий спадок. Вокальна лірика займає у творчому спадку Бетховена набагато менш помітне місце, ніж великі інструментальні та вокально-драматичні жанри. Він створив біля 80 пісень, 20 канонів, ряд арій і ансамблів. Пісенна мініатюра мало була схожа на філософське мистецтво і героїчні сюжети.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357166"/>
            <a:ext cx="849046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Творчий спадок письменника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5122" name="Picture 2" descr="C:\Documents and Settings\007\Рабочий стол\Новая папка (2)\Beethoven_Klaviersonate_Nr_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1500174"/>
            <a:ext cx="4764311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57298"/>
            <a:ext cx="4000528" cy="5286412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70C0"/>
                </a:solidFill>
              </a:rPr>
              <a:t> У </a:t>
            </a:r>
            <a:r>
              <a:rPr lang="uk-UA" sz="2000" dirty="0" smtClean="0">
                <a:solidFill>
                  <a:srgbClr val="0070C0"/>
                </a:solidFill>
              </a:rPr>
              <a:t>грудні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smtClean="0">
                <a:solidFill>
                  <a:srgbClr val="0070C0"/>
                </a:solidFill>
              </a:rPr>
              <a:t>1826 року Бетховен </a:t>
            </a:r>
            <a:r>
              <a:rPr lang="uk-UA" sz="2000" dirty="0" smtClean="0">
                <a:solidFill>
                  <a:srgbClr val="0070C0"/>
                </a:solidFill>
              </a:rPr>
              <a:t>важко занедужує. Він цілком утратив слух; безупинна праця підірвала і зір: читає він лише на превелику силу; відновляється болісне запалення легень. Лікарі п'ять разів оперують його, він без єдиного стогону переносить усі болі. Три місяці організм Бетховена боре зі смертю, але 26 березня 1827 року в 5 годин пополудні великий композитор навіки закрив </a:t>
            </a:r>
            <a:r>
              <a:rPr lang="ru-RU" sz="2000" dirty="0" err="1" smtClean="0">
                <a:solidFill>
                  <a:srgbClr val="0070C0"/>
                </a:solidFill>
              </a:rPr>
              <a:t>очі</a:t>
            </a:r>
            <a:r>
              <a:rPr lang="ru-RU" sz="2000" dirty="0" smtClean="0">
                <a:solidFill>
                  <a:srgbClr val="0070C0"/>
                </a:solidFill>
              </a:rPr>
              <a:t>.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357166"/>
            <a:ext cx="849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Останні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дні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письменника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…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4098" name="Picture 2" descr="C:\Documents and Settings\007\Рабочий стол\Новая папка (2)\450px-Zentralfriedhof_Vienna_-_Beethov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54" y="1142984"/>
            <a:ext cx="4286263" cy="5715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Поток">
  <a:themeElements>
    <a:clrScheme name="Другая 5">
      <a:dk1>
        <a:srgbClr val="002060"/>
      </a:dk1>
      <a:lt1>
        <a:srgbClr val="2F75FF"/>
      </a:lt1>
      <a:dk2>
        <a:srgbClr val="000000"/>
      </a:dk2>
      <a:lt2>
        <a:srgbClr val="6825EF"/>
      </a:lt2>
      <a:accent1>
        <a:srgbClr val="D16349"/>
      </a:accent1>
      <a:accent2>
        <a:srgbClr val="7030A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3">
    <a:dk1>
      <a:sysClr val="windowText" lastClr="000000"/>
    </a:dk1>
    <a:lt1>
      <a:srgbClr val="92D050"/>
    </a:lt1>
    <a:dk2>
      <a:srgbClr val="646B86"/>
    </a:dk2>
    <a:lt2>
      <a:srgbClr val="FFE94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51</TotalTime>
  <Words>372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Апекс</vt:lpstr>
      <vt:lpstr>Техническая</vt:lpstr>
      <vt:lpstr>Поток</vt:lpstr>
      <vt:lpstr>Метро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Роман помазан</dc:creator>
  <cp:lastModifiedBy>Роман помазан</cp:lastModifiedBy>
  <cp:revision>6</cp:revision>
  <dcterms:created xsi:type="dcterms:W3CDTF">2012-04-26T19:01:19Z</dcterms:created>
  <dcterms:modified xsi:type="dcterms:W3CDTF">2012-04-26T19:53:16Z</dcterms:modified>
</cp:coreProperties>
</file>