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5BCCE-3ECD-4136-8C26-B0DDA408E11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6A7C7-BA0E-4F32-B418-CB00C2F11D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C53CB-A1C8-4F69-B629-6FE6481416B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0EDE4-9FBB-426B-A7FF-72B14556B0FF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C53CB-A1C8-4F69-B629-6FE6481416B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0EDE4-9FBB-426B-A7FF-72B14556B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C53CB-A1C8-4F69-B629-6FE6481416B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0EDE4-9FBB-426B-A7FF-72B14556B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C53CB-A1C8-4F69-B629-6FE6481416B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0EDE4-9FBB-426B-A7FF-72B14556B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C53CB-A1C8-4F69-B629-6FE6481416B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0EDE4-9FBB-426B-A7FF-72B14556B0F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C53CB-A1C8-4F69-B629-6FE6481416B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0EDE4-9FBB-426B-A7FF-72B14556B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C53CB-A1C8-4F69-B629-6FE6481416B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0EDE4-9FBB-426B-A7FF-72B14556B0F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C53CB-A1C8-4F69-B629-6FE6481416B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0EDE4-9FBB-426B-A7FF-72B14556B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C53CB-A1C8-4F69-B629-6FE6481416B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0EDE4-9FBB-426B-A7FF-72B14556B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C53CB-A1C8-4F69-B629-6FE6481416B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0EDE4-9FBB-426B-A7FF-72B14556B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D7C53CB-A1C8-4F69-B629-6FE6481416B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360EDE4-9FBB-426B-A7FF-72B14556B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D7C53CB-A1C8-4F69-B629-6FE6481416B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360EDE4-9FBB-426B-A7FF-72B14556B0F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A5%D1%83%D0%B4%D0%BE%D0%B6%D0%BD%D1%8F_%D0%B3%D0%B0%D0%BB%D0%B5%D1%80%D0%B5%D1%8F_%D0%A5%D0%B0%D0%BD%D1%82%D0%B5%D1%80%D0%B0&amp;action=edit&amp;redlink=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3%D0%BB%D0%B0%D0%B7%D0%B3%D0%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5%D1%80%D0%B6%D0%B0%D0%B2%D0%BD%D0%B8%D0%B9_%D0%BC%D1%83%D0%B7%D0%B5%D0%B9_(%D0%90%D0%BC%D1%81%D1%82%D0%B5%D1%80%D0%B4%D0%B0%D0%BC)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0%D0%BC%D1%81%D1%82%D0%B5%D1%80%D0%B4%D0%B0%D0%B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1%83%D0%BA%D1%96%D0%BD%D0%B3%D0%B5%D0%BC%D1%81%D1%8C%D0%BA%D0%B8%D0%B9_%D0%BF%D0%B0%D0%BB%D0%B0%D1%86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B%D0%BE%D0%BD%D0%B4%D0%BE%D0%B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5%D1%80%D0%B6%D0%B0%D0%B2%D0%BD%D0%B8%D0%B9_%D0%BC%D1%83%D0%B7%D0%B5%D0%B9_(%D0%90%D0%BC%D1%81%D1%82%D0%B5%D1%80%D0%B4%D0%B0%D0%BC)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0%D0%BC%D1%81%D1%82%D0%B5%D1%80%D0%B4%D0%B0%D0%B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0%D1%86%D1%96%D0%BE%D0%BD%D0%B0%D0%BB%D1%8C%D0%BD%D0%B0_%D0%B3%D0%B0%D0%BB%D0%B5%D1%80%D0%B5%D1%8F_(%D0%9B%D0%BE%D0%BD%D0%B4%D0%BE%D0%BD)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B%D0%BE%D0%BD%D0%B4%D0%BE%D0%B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0%B5%D1%80%D0%BB%D1%96%D0%BD%D1%81%D1%8C%D0%BA%D0%B0_%D0%BA%D0%B0%D1%80%D1%82%D0%B8%D0%BD%D0%BD%D0%B0_%D0%B3%D0%B0%D0%BB%D0%B5%D1%80%D0%B5%D1%8F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1%D0%B5%D1%80%D0%BB%D1%96%D0%B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5%D1%80%D0%B6%D0%B0%D0%B2%D0%BD%D0%B8%D0%B9_%D0%BC%D1%83%D0%B7%D0%B5%D0%B9_(%D0%90%D0%BC%D1%81%D1%82%D0%B5%D1%80%D0%B4%D0%B0%D0%BC)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0%D0%BC%D1%81%D1%82%D0%B5%D1%80%D0%B4%D0%B0%D0%B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1%83%D0%B2%D1%80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F%D0%B0%D1%80%D0%B8%D0%B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0%B5%D1%80%D0%BB%D1%96%D0%BD%D1%81%D1%8C%D0%BA%D0%B0_%D0%BA%D0%B0%D1%80%D1%82%D0%B8%D0%BD%D0%BD%D0%B0_%D0%B3%D0%B0%D0%BB%D0%B5%D1%80%D0%B5%D1%8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1%D0%B5%D1%80%D0%BB%D1%96%D0%B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C%D1%81%D1%82%D0%B5%D1%80%D0%B4%D0%B0%D0%BC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6%D1%82%D0%B0%D0%BB%D1%96%D1%8F" TargetMode="External"/><Relationship Id="rId3" Type="http://schemas.openxmlformats.org/officeDocument/2006/relationships/hyperlink" Target="http://uk.wikipedia.org/wiki/%D0%A5%D1%83%D0%B4%D0%BE%D0%B6%D0%BD%D0%B8%D0%BA" TargetMode="External"/><Relationship Id="rId7" Type="http://schemas.openxmlformats.org/officeDocument/2006/relationships/hyperlink" Target="http://uk.wikipedia.org/wiki/%D0%9F%D1%96%D1%82%D0%B5%D1%80_%D0%9B%D0%B0%D1%81%D1%82%D0%BC%D0%B0%D0%BD" TargetMode="External"/><Relationship Id="rId2" Type="http://schemas.openxmlformats.org/officeDocument/2006/relationships/hyperlink" Target="http://uk.wikipedia.org/wiki/%D0%9D%D1%96%D0%B4%D0%B5%D1%80%D0%BB%D0%B0%D0%BD%D0%B4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B%D0%B5%D0%B9%D0%B4%D0%B5%D0%BD" TargetMode="External"/><Relationship Id="rId5" Type="http://schemas.openxmlformats.org/officeDocument/2006/relationships/hyperlink" Target="http://uk.wikipedia.org/wiki/%D0%91%D0%B0%D1%80%D0%BE%D0%BA%D0%BE" TargetMode="External"/><Relationship Id="rId4" Type="http://schemas.openxmlformats.org/officeDocument/2006/relationships/hyperlink" Target="http://uk.wikipedia.org/wiki/%D0%9E%D1%84%D0%BE%D1%80%D1%82" TargetMode="Externa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0%D1%86%D1%96%D0%BE%D0%BD%D0%B0%D0%BB%D1%8C%D0%BD%D0%B0_%D0%B3%D0%B0%D0%BB%D0%B5%D1%80%D0%B5%D1%8F_(%D0%9B%D0%BE%D0%BD%D0%B4%D0%BE%D0%BD)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B%D0%BE%D0%BD%D0%B4%D0%BE%D0%B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E%D0%BB%D0%B5%D0%BA%D1%86%D1%96%D1%8F_%D0%A4%D1%80%D1%96%D0%BA%D0%B0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D%D1%8C%D1%8E-%D0%99%D0%BE%D1%80%D0%B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0%D1%81%D1%81%D0%B5%D0%BB%D1%8C%D1%81%D1%8C%D0%BA%D0%B0_%D0%BA%D0%B0%D1%80%D1%82%D0%B8%D0%BD%D0%BD%D0%B0_%D0%B3%D0%B0%D0%BB%D0%B5%D1%80%D0%B5%D1%8F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A%D0%B0%D1%81%D1%81%D0%B5%D0%BB%D1%8C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0%D1%83%D1%80%D1%96%D1%86%D0%B3%D0%B5%D0%B9%D1%81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3%D0%B0%D0%B0%D0%B3%D0%B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0%D1%86%D1%96%D0%BE%D0%BD%D0%B0%D0%BB%D1%8C%D0%BD%D0%B8%D0%B9_%D0%BC%D1%83%D0%B7%D0%B5%D0%B9_%D0%A8%D0%B2%D0%B5%D1%86%D1%96%D1%97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A1%D1%82%D0%BE%D0%BA%D0%B3%D0%BE%D0%BB%D1%8C%D0%BC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5%D1%80%D0%B6%D0%B0%D0%B2%D0%BD%D0%B8%D0%B9_%D0%BC%D1%83%D0%B7%D0%B5%D0%B9_(%D0%90%D0%BC%D1%81%D1%82%D0%B5%D1%80%D0%B4%D0%B0%D0%BC)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0%D0%BC%D1%81%D1%82%D0%B5%D1%80%D0%B4%D0%B0%D0%BC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1%83%D0%B7%D0%B5%D0%B9_%D0%92%D0%B0%D0%BB%D1%8C%D1%80%D0%B0%D1%84%D0%B0-%D0%A0%D1%96%D1%85%D0%B0%D1%80%D1%86%D0%B0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A%D1%8C%D0%BE%D0%BB%D1%8C%D0%B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5%D0%BD%D0%B2%D1%83%D0%B4-%D1%85%D0%B0%D1%83%D1%81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B%D0%BE%D0%BD%D0%B4%D0%BE%D0%B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5%D1%80%D0%B6%D0%B0%D0%B2%D0%BD%D0%B8%D0%B9_%D0%BC%D1%83%D0%B7%D0%B5%D0%B9_(%D0%90%D0%BC%D1%81%D1%82%D0%B5%D1%80%D0%B4%D0%B0%D0%BC)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0%D0%BC%D1%81%D1%82%D0%B5%D1%80%D0%B4%D0%B0%D0%B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5%D1%80%D0%B6%D0%B0%D0%B2%D0%BD%D0%B8%D0%B9_%D0%BC%D1%83%D0%B7%D0%B5%D0%B9_(%D0%90%D0%BC%D1%81%D1%82%D0%B5%D1%80%D0%B4%D0%B0%D0%BC)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0%D0%BC%D1%81%D1%82%D0%B5%D1%80%D0%B4%D0%B0%D0%B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0%D0%BB%D0%B8%D0%B9_%D0%BF%D0%B0%D0%BB%D0%B0%D1%86_(%D0%9F%D0%B0%D1%80%D0%B8%D0%B6)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F%D0%B0%D1%80%D0%B8%D0%B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0%D1%83%D1%80%D1%96%D1%86%D0%B3%D0%B5%D0%B9%D1%8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3%D0%B0%D0%B0%D0%B3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3%D1%80%D0%BE%D0%BA_%D0%B0%D0%BD%D0%B0%D1%82%D0%BE%D0%BC%D1%96%D1%97_%D0%B4%D0%BE%D0%BA%D1%82%D0%BE%D1%80%D0%B0_%D0%A2%D1%8E%D0%BB%D1%8C%D0%BF%D0%B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k.wikipedia.org/wiki/%D0%93%D0%B0%D0%B0%D0%B3%D0%B0" TargetMode="External"/><Relationship Id="rId4" Type="http://schemas.openxmlformats.org/officeDocument/2006/relationships/hyperlink" Target="http://uk.wikipedia.org/wiki/%D0%9C%D0%B0%D1%83%D1%80%D1%96%D1%86%D0%B3%D0%B5%D0%B9%D1%8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5%D1%80%D0%BC%D1%96%D1%82%D0%B0%D0%B6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A1%D0%B0%D0%BD%D0%BA%D1%82-%D0%9F%D0%B5%D1%82%D0%B5%D1%80%D0%B1%D1%83%D1%80%D0%B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0%D1%86%D1%96%D0%BE%D0%BD%D0%B0%D0%BB%D1%8C%D0%BD%D0%B0_%D0%B3%D0%B0%D0%BB%D0%B5%D1%80%D0%B5%D1%8F_(%D0%9B%D0%BE%D0%BD%D0%B4%D0%BE%D0%BD)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B%D0%BE%D0%BD%D0%B4%D0%BE%D0%B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2000240"/>
            <a:ext cx="6429420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i="1" dirty="0"/>
              <a:t>Рембрандт </a:t>
            </a:r>
            <a:r>
              <a:rPr lang="uk-UA" sz="5400" b="1" i="1" dirty="0" err="1"/>
              <a:t>ван</a:t>
            </a:r>
            <a:r>
              <a:rPr lang="uk-UA" sz="5400" b="1" i="1" dirty="0"/>
              <a:t> Рейн</a:t>
            </a:r>
          </a:p>
          <a:p>
            <a:pPr algn="ctr"/>
            <a:endParaRPr lang="ru-RU" sz="54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mbrandt Harmensz. van Rijn 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3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0"/>
            <a:ext cx="4000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err="1" smtClean="0"/>
              <a:t>Покладання</a:t>
            </a:r>
            <a:r>
              <a:rPr lang="ru-RU" sz="2400" b="1" i="1" dirty="0" smtClean="0"/>
              <a:t> </a:t>
            </a:r>
            <a:r>
              <a:rPr lang="ru-RU" sz="2400" b="1" i="1" dirty="0"/>
              <a:t>Христа в </a:t>
            </a:r>
            <a:r>
              <a:rPr lang="ru-RU" sz="2400" b="1" i="1" dirty="0" err="1" smtClean="0"/>
              <a:t>труну</a:t>
            </a:r>
            <a:r>
              <a:rPr lang="en-US" sz="2400" b="1" i="1" dirty="0" smtClean="0"/>
              <a:t>”</a:t>
            </a:r>
          </a:p>
          <a:p>
            <a:pPr algn="ctr"/>
            <a:r>
              <a:rPr lang="ru-RU" sz="2400" b="1" i="1" dirty="0" err="1">
                <a:hlinkClick r:id="rId3" tooltip="Художня галерея Хантера (ще не написана)"/>
              </a:rPr>
              <a:t>Художня</a:t>
            </a:r>
            <a:r>
              <a:rPr lang="ru-RU" sz="2400" b="1" i="1" dirty="0">
                <a:hlinkClick r:id="rId3" tooltip="Художня галерея Хантера (ще не написана)"/>
              </a:rPr>
              <a:t> галерея Хантера</a:t>
            </a:r>
            <a:r>
              <a:rPr lang="ru-RU" sz="2400" b="1" i="1" dirty="0"/>
              <a:t>, </a:t>
            </a:r>
            <a:r>
              <a:rPr lang="ru-RU" sz="2400" b="1" i="1" dirty="0">
                <a:hlinkClick r:id="rId4" tooltip="Глазго"/>
              </a:rPr>
              <a:t>Глазго</a:t>
            </a:r>
            <a:endParaRPr lang="ru-RU" sz="2400" b="1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mbrandt - Tote Pfau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4511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72264" y="2143116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smtClean="0"/>
              <a:t>Два </a:t>
            </a:r>
            <a:r>
              <a:rPr lang="ru-RU" sz="2400" b="1" i="1" dirty="0" err="1" smtClean="0"/>
              <a:t>павичі</a:t>
            </a:r>
            <a:r>
              <a:rPr lang="en-US" sz="2400" b="1" i="1" dirty="0" smtClean="0"/>
              <a:t>”</a:t>
            </a:r>
          </a:p>
          <a:p>
            <a:pPr algn="ctr"/>
            <a:r>
              <a:rPr lang="ru-RU" sz="2400" b="1" i="1" dirty="0" err="1">
                <a:hlinkClick r:id="rId3" tooltip="Державний музей (Амстердам)"/>
              </a:rPr>
              <a:t>Державний</a:t>
            </a:r>
            <a:r>
              <a:rPr lang="ru-RU" sz="2400" b="1" i="1" dirty="0">
                <a:hlinkClick r:id="rId3" tooltip="Державний музей (Амстердам)"/>
              </a:rPr>
              <a:t> музей</a:t>
            </a:r>
            <a:r>
              <a:rPr lang="ru-RU" sz="2400" b="1" i="1" dirty="0"/>
              <a:t>, </a:t>
            </a:r>
            <a:r>
              <a:rPr lang="ru-RU" sz="2400" b="1" i="1" dirty="0">
                <a:hlinkClick r:id="rId4" tooltip="Амстердам"/>
              </a:rPr>
              <a:t>Амстердам</a:t>
            </a:r>
            <a:endParaRPr lang="ru-RU" sz="2400" b="1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mbrandt Harmensz. van Rijn 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8852" y="0"/>
            <a:ext cx="5475148" cy="69294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500174"/>
            <a:ext cx="292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smtClean="0"/>
              <a:t>Портрет </a:t>
            </a:r>
            <a:r>
              <a:rPr lang="ru-RU" sz="2400" b="1" i="1" dirty="0" err="1"/>
              <a:t>Агати</a:t>
            </a:r>
            <a:r>
              <a:rPr lang="ru-RU" sz="2400" b="1" i="1" dirty="0"/>
              <a:t> </a:t>
            </a:r>
            <a:r>
              <a:rPr lang="ru-RU" sz="2400" b="1" i="1" dirty="0" smtClean="0"/>
              <a:t>Бас</a:t>
            </a:r>
            <a:r>
              <a:rPr lang="en-US" sz="2400" b="1" i="1" dirty="0" smtClean="0"/>
              <a:t>”</a:t>
            </a:r>
          </a:p>
          <a:p>
            <a:pPr algn="ctr"/>
            <a:r>
              <a:rPr lang="ru-RU" sz="2400" b="1" i="1" dirty="0" err="1">
                <a:hlinkClick r:id="rId3" tooltip="Букінгемський палац"/>
              </a:rPr>
              <a:t>Букінгемський</a:t>
            </a:r>
            <a:r>
              <a:rPr lang="ru-RU" sz="2400" b="1" i="1" dirty="0">
                <a:hlinkClick r:id="rId3" tooltip="Букінгемський палац"/>
              </a:rPr>
              <a:t> палац</a:t>
            </a:r>
            <a:r>
              <a:rPr lang="ru-RU" sz="2400" b="1" i="1" dirty="0"/>
              <a:t>, </a:t>
            </a:r>
            <a:r>
              <a:rPr lang="ru-RU" sz="2400" b="1" i="1" dirty="0">
                <a:hlinkClick r:id="rId4" tooltip="Лондон"/>
              </a:rPr>
              <a:t>Лондон</a:t>
            </a:r>
            <a:endParaRPr lang="ru-RU" sz="2400" b="1" i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mbrandt van Rijn-De Nachtwacht-1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00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00826" y="500042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err="1" smtClean="0"/>
              <a:t>Нічна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варта</a:t>
            </a:r>
            <a:r>
              <a:rPr lang="en-US" sz="2400" b="1" i="1" dirty="0" smtClean="0"/>
              <a:t>”</a:t>
            </a:r>
          </a:p>
          <a:p>
            <a:pPr algn="ctr"/>
            <a:r>
              <a:rPr lang="ru-RU" sz="2400" b="1" i="1" dirty="0" err="1">
                <a:hlinkClick r:id="rId3" tooltip="Державний музей (Амстердам)"/>
              </a:rPr>
              <a:t>Державний</a:t>
            </a:r>
            <a:r>
              <a:rPr lang="ru-RU" sz="2400" b="1" i="1" dirty="0">
                <a:hlinkClick r:id="rId3" tooltip="Державний музей (Амстердам)"/>
              </a:rPr>
              <a:t> музей</a:t>
            </a:r>
            <a:r>
              <a:rPr lang="ru-RU" sz="2400" b="1" i="1" dirty="0"/>
              <a:t>, </a:t>
            </a:r>
            <a:r>
              <a:rPr lang="ru-RU" sz="2400" b="1" i="1" dirty="0">
                <a:hlinkClick r:id="rId4" tooltip="Амстердам"/>
              </a:rPr>
              <a:t>Амстердам</a:t>
            </a:r>
            <a:endParaRPr lang="ru-RU" sz="2400" b="1" i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mbrandt Harmensz. van Rijn 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57850" cy="67977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86446" y="1357298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smtClean="0"/>
              <a:t>Христос </a:t>
            </a:r>
            <a:r>
              <a:rPr lang="ru-RU" sz="2400" b="1" i="1" dirty="0" err="1"/>
              <a:t>і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перелюбниця</a:t>
            </a:r>
            <a:r>
              <a:rPr lang="en-US" sz="2400" b="1" i="1" dirty="0" smtClean="0"/>
              <a:t>”</a:t>
            </a:r>
          </a:p>
          <a:p>
            <a:pPr algn="ctr"/>
            <a:r>
              <a:rPr lang="ru-RU" sz="2400" b="1" i="1" dirty="0" err="1">
                <a:hlinkClick r:id="rId3" tooltip="Національна галерея (Лондон)"/>
              </a:rPr>
              <a:t>Національна</a:t>
            </a:r>
            <a:r>
              <a:rPr lang="ru-RU" sz="2400" b="1" i="1" dirty="0">
                <a:hlinkClick r:id="rId3" tooltip="Національна галерея (Лондон)"/>
              </a:rPr>
              <a:t> галерея</a:t>
            </a:r>
            <a:r>
              <a:rPr lang="ru-RU" sz="2400" b="1" i="1" dirty="0"/>
              <a:t>, </a:t>
            </a:r>
            <a:r>
              <a:rPr lang="ru-RU" sz="2400" b="1" i="1" dirty="0">
                <a:hlinkClick r:id="rId4" tooltip="Лондон"/>
              </a:rPr>
              <a:t>Лондон</a:t>
            </a:r>
            <a:endParaRPr lang="ru-RU" sz="2400" b="1" i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mbrandt Harmensz. van Rijn 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358214" cy="68328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0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smtClean="0"/>
              <a:t>Сусанна </a:t>
            </a:r>
            <a:r>
              <a:rPr lang="ru-RU" sz="2400" b="1" i="1" dirty="0" err="1"/>
              <a:t>і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старці</a:t>
            </a:r>
            <a:r>
              <a:rPr lang="en-US" sz="2400" b="1" i="1" dirty="0" smtClean="0"/>
              <a:t>” </a:t>
            </a:r>
            <a:r>
              <a:rPr lang="ru-RU" sz="2400" b="1" i="1" dirty="0" err="1">
                <a:hlinkClick r:id="rId3" tooltip="Берлінська картинна галерея"/>
              </a:rPr>
              <a:t>Берлінська</a:t>
            </a:r>
            <a:r>
              <a:rPr lang="ru-RU" sz="2400" b="1" i="1" dirty="0">
                <a:hlinkClick r:id="rId3" tooltip="Берлінська картинна галерея"/>
              </a:rPr>
              <a:t> картинна </a:t>
            </a:r>
            <a:r>
              <a:rPr lang="ru-RU" sz="2400" b="1" i="1" dirty="0" err="1">
                <a:hlinkClick r:id="rId3" tooltip="Берлінська картинна галерея"/>
              </a:rPr>
              <a:t>галерея</a:t>
            </a:r>
            <a:r>
              <a:rPr lang="ru-RU" sz="2400" b="1" i="1" dirty="0" err="1"/>
              <a:t>,</a:t>
            </a:r>
            <a:r>
              <a:rPr lang="ru-RU" sz="2400" b="1" i="1" dirty="0" err="1">
                <a:hlinkClick r:id="rId4" tooltip="Берлін"/>
              </a:rPr>
              <a:t>Берлін</a:t>
            </a:r>
            <a:endParaRPr lang="ru-RU" sz="24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mbrandt The Hundred Guilder 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092076" cy="65008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7620" y="0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smtClean="0"/>
              <a:t>Христос </a:t>
            </a:r>
            <a:r>
              <a:rPr lang="ru-RU" sz="2400" b="1" i="1" dirty="0" err="1"/>
              <a:t>зцілює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хворих</a:t>
            </a:r>
            <a:r>
              <a:rPr lang="en-US" sz="2400" b="1" i="1" dirty="0" smtClean="0"/>
              <a:t>” </a:t>
            </a:r>
            <a:r>
              <a:rPr lang="ru-RU" sz="2400" b="1" i="1" dirty="0" err="1">
                <a:hlinkClick r:id="rId3" tooltip="Державний музей (Амстердам)"/>
              </a:rPr>
              <a:t>Державний</a:t>
            </a:r>
            <a:r>
              <a:rPr lang="ru-RU" sz="2400" b="1" i="1" dirty="0">
                <a:hlinkClick r:id="rId3" tooltip="Державний музей (Амстердам)"/>
              </a:rPr>
              <a:t> музей</a:t>
            </a:r>
            <a:r>
              <a:rPr lang="ru-RU" sz="2400" b="1" i="1" dirty="0"/>
              <a:t>, </a:t>
            </a:r>
            <a:r>
              <a:rPr lang="ru-RU" sz="2400" b="1" i="1" dirty="0">
                <a:hlinkClick r:id="rId4" tooltip="Амстердам"/>
              </a:rPr>
              <a:t>Амстердам</a:t>
            </a:r>
            <a:endParaRPr lang="ru-RU" sz="2400" b="1" i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mbrandt Harmensz. van Rijn 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3461" y="0"/>
            <a:ext cx="657053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785926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“</a:t>
            </a:r>
            <a:r>
              <a:rPr lang="ru-RU" sz="2400" b="1" dirty="0" smtClean="0"/>
              <a:t>Христос </a:t>
            </a:r>
            <a:r>
              <a:rPr lang="ru-RU" sz="2400" b="1" dirty="0"/>
              <a:t>в </a:t>
            </a:r>
            <a:r>
              <a:rPr lang="ru-RU" sz="2400" b="1" dirty="0" err="1" smtClean="0"/>
              <a:t>Еммаусі</a:t>
            </a:r>
            <a:r>
              <a:rPr lang="en-US" sz="2400" b="1" dirty="0" smtClean="0"/>
              <a:t>”</a:t>
            </a:r>
          </a:p>
          <a:p>
            <a:pPr algn="ctr"/>
            <a:r>
              <a:rPr lang="ru-RU" sz="2400" b="1" dirty="0">
                <a:hlinkClick r:id="rId3" tooltip="Лувр"/>
              </a:rPr>
              <a:t>Лувр</a:t>
            </a:r>
            <a:r>
              <a:rPr lang="ru-RU" sz="2400" b="1" dirty="0"/>
              <a:t>, </a:t>
            </a:r>
            <a:r>
              <a:rPr lang="ru-RU" sz="2400" b="1" dirty="0">
                <a:hlinkClick r:id="rId4" tooltip="Париж"/>
              </a:rPr>
              <a:t>Париж</a:t>
            </a:r>
            <a:endParaRPr lang="ru-RU" sz="2400" b="1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mbrandt Harmensz. van Rijn 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891"/>
            <a:ext cx="5791624" cy="67961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15074" y="1285860"/>
            <a:ext cx="2428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smtClean="0"/>
              <a:t>Голова Христа</a:t>
            </a:r>
            <a:r>
              <a:rPr lang="en-US" sz="2400" b="1" i="1" dirty="0" smtClean="0"/>
              <a:t>”</a:t>
            </a:r>
          </a:p>
          <a:p>
            <a:pPr algn="ctr"/>
            <a:r>
              <a:rPr lang="ru-RU" sz="2400" b="1" i="1" dirty="0" err="1">
                <a:hlinkClick r:id="rId3" tooltip="Берлінська картинна галерея"/>
              </a:rPr>
              <a:t>Берлінська</a:t>
            </a:r>
            <a:r>
              <a:rPr lang="ru-RU" sz="2400" b="1" i="1" dirty="0">
                <a:hlinkClick r:id="rId3" tooltip="Берлінська картинна галерея"/>
              </a:rPr>
              <a:t> картинна </a:t>
            </a:r>
            <a:r>
              <a:rPr lang="ru-RU" sz="2400" b="1" i="1" dirty="0" err="1">
                <a:hlinkClick r:id="rId3" tooltip="Берлінська картинна галерея"/>
              </a:rPr>
              <a:t>галерея</a:t>
            </a:r>
            <a:r>
              <a:rPr lang="ru-RU" sz="2400" b="1" i="1" dirty="0" err="1"/>
              <a:t>,</a:t>
            </a:r>
            <a:r>
              <a:rPr lang="ru-RU" sz="2400" b="1" i="1" dirty="0" err="1">
                <a:hlinkClick r:id="rId4" tooltip="Берлін"/>
              </a:rPr>
              <a:t>Берлін</a:t>
            </a:r>
            <a:endParaRPr lang="ru-RU" sz="2400" b="1" i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embrandt Harmensz. van Rijn 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9455" y="0"/>
            <a:ext cx="623454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3116"/>
            <a:ext cx="228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err="1" smtClean="0"/>
              <a:t>Поретрет</a:t>
            </a:r>
            <a:r>
              <a:rPr lang="ru-RU" sz="2400" b="1" i="1" dirty="0" smtClean="0"/>
              <a:t> </a:t>
            </a:r>
            <a:r>
              <a:rPr lang="ru-RU" sz="2400" b="1" i="1" dirty="0"/>
              <a:t>Яна </a:t>
            </a:r>
            <a:r>
              <a:rPr lang="ru-RU" sz="2400" b="1" i="1" dirty="0" err="1" smtClean="0"/>
              <a:t>Сікста</a:t>
            </a:r>
            <a:r>
              <a:rPr lang="en-US" sz="2400" b="1" i="1" dirty="0" smtClean="0"/>
              <a:t>”</a:t>
            </a:r>
          </a:p>
          <a:p>
            <a:pPr algn="ctr"/>
            <a:r>
              <a:rPr lang="ru-RU" sz="2400" b="1" i="1" dirty="0" err="1"/>
              <a:t>Колекція</a:t>
            </a:r>
            <a:r>
              <a:rPr lang="ru-RU" sz="2400" b="1" i="1" dirty="0"/>
              <a:t> </a:t>
            </a:r>
            <a:r>
              <a:rPr lang="ru-RU" sz="2400" b="1" i="1" dirty="0" err="1"/>
              <a:t>Сікста</a:t>
            </a:r>
            <a:r>
              <a:rPr lang="ru-RU" sz="2400" b="1" i="1" dirty="0"/>
              <a:t>, </a:t>
            </a:r>
            <a:r>
              <a:rPr lang="ru-RU" sz="2400" b="1" i="1" dirty="0">
                <a:hlinkClick r:id="rId3" tooltip="Амстердам"/>
              </a:rPr>
              <a:t>Амстердам</a:t>
            </a:r>
            <a:endParaRPr lang="ru-RU" sz="2400" b="1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357298"/>
            <a:ext cx="43577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/>
              <a:t>Р</a:t>
            </a:r>
            <a:r>
              <a:rPr lang="en-US" sz="2000" b="1" i="1" u="sng" dirty="0"/>
              <a:t>é</a:t>
            </a:r>
            <a:r>
              <a:rPr lang="ru-RU" sz="2000" b="1" i="1" u="sng" dirty="0" err="1"/>
              <a:t>мбрандт</a:t>
            </a:r>
            <a:r>
              <a:rPr lang="ru-RU" sz="2000" b="1" i="1" u="sng" dirty="0"/>
              <a:t> Г</a:t>
            </a:r>
            <a:r>
              <a:rPr lang="en-US" sz="2000" b="1" i="1" u="sng" dirty="0"/>
              <a:t>á</a:t>
            </a:r>
            <a:r>
              <a:rPr lang="ru-RU" sz="2000" b="1" i="1" u="sng" dirty="0" err="1"/>
              <a:t>рменсон</a:t>
            </a:r>
            <a:r>
              <a:rPr lang="ru-RU" sz="2000" b="1" i="1" u="sng" dirty="0"/>
              <a:t> </a:t>
            </a:r>
            <a:r>
              <a:rPr lang="ru-RU" sz="2000" b="1" i="1" u="sng" dirty="0" err="1"/>
              <a:t>ван</a:t>
            </a:r>
            <a:r>
              <a:rPr lang="ru-RU" sz="2000" b="1" i="1" u="sng" dirty="0"/>
              <a:t> Рейн </a:t>
            </a:r>
            <a:r>
              <a:rPr lang="ru-RU" sz="2000" b="1" i="1" u="sng" dirty="0" smtClean="0"/>
              <a:t> </a:t>
            </a:r>
            <a:r>
              <a:rPr lang="ru-RU" b="1" i="1" dirty="0" smtClean="0"/>
              <a:t>- </a:t>
            </a:r>
          </a:p>
          <a:p>
            <a:pPr algn="ctr"/>
            <a:endParaRPr lang="ru-RU" b="1" i="1" dirty="0"/>
          </a:p>
          <a:p>
            <a:pPr algn="ctr"/>
            <a:r>
              <a:rPr lang="ru-RU" b="1" i="1" dirty="0"/>
              <a:t> </a:t>
            </a:r>
            <a:r>
              <a:rPr lang="ru-RU" b="1" i="1" dirty="0" err="1">
                <a:hlinkClick r:id="rId2" tooltip="Нідерланди"/>
              </a:rPr>
              <a:t>нідерландський</a:t>
            </a:r>
            <a:r>
              <a:rPr lang="ru-RU" b="1" i="1" dirty="0"/>
              <a:t> </a:t>
            </a:r>
            <a:r>
              <a:rPr lang="ru-RU" b="1" i="1" dirty="0">
                <a:hlinkClick r:id="rId3" tooltip="Художник"/>
              </a:rPr>
              <a:t>художник</a:t>
            </a:r>
            <a:r>
              <a:rPr lang="ru-RU" b="1" i="1" dirty="0"/>
              <a:t>, </a:t>
            </a:r>
            <a:r>
              <a:rPr lang="ru-RU" b="1" i="1" dirty="0">
                <a:hlinkClick r:id="rId4" tooltip="Офорт"/>
              </a:rPr>
              <a:t>офортист</a:t>
            </a:r>
            <a:r>
              <a:rPr lang="ru-RU" b="1" i="1" dirty="0"/>
              <a:t> </a:t>
            </a:r>
            <a:endParaRPr lang="ru-RU" b="1" i="1" dirty="0" smtClean="0"/>
          </a:p>
          <a:p>
            <a:pPr algn="ctr"/>
            <a:r>
              <a:rPr lang="ru-RU" b="1" i="1" dirty="0" err="1" smtClean="0"/>
              <a:t>доби</a:t>
            </a:r>
            <a:r>
              <a:rPr lang="ru-RU" b="1" i="1" dirty="0"/>
              <a:t> </a:t>
            </a:r>
            <a:r>
              <a:rPr lang="ru-RU" b="1" i="1" dirty="0" err="1">
                <a:hlinkClick r:id="rId5" tooltip="Бароко"/>
              </a:rPr>
              <a:t>бароко</a:t>
            </a:r>
            <a:r>
              <a:rPr lang="ru-RU" b="1" i="1" dirty="0" smtClean="0"/>
              <a:t>. </a:t>
            </a:r>
            <a:r>
              <a:rPr lang="ru-RU" b="1" i="1" dirty="0" err="1" smtClean="0"/>
              <a:t>Народився</a:t>
            </a:r>
            <a:r>
              <a:rPr lang="ru-RU" b="1" i="1" dirty="0" smtClean="0"/>
              <a:t> </a:t>
            </a:r>
            <a:r>
              <a:rPr lang="ru-RU" b="1" i="1" dirty="0"/>
              <a:t>15 </a:t>
            </a:r>
            <a:r>
              <a:rPr lang="ru-RU" b="1" i="1" dirty="0" err="1"/>
              <a:t>липня</a:t>
            </a:r>
            <a:r>
              <a:rPr lang="ru-RU" b="1" i="1" dirty="0"/>
              <a:t> 1606 року (за </a:t>
            </a:r>
            <a:r>
              <a:rPr lang="ru-RU" b="1" i="1" dirty="0" err="1"/>
              <a:t>деякими</a:t>
            </a:r>
            <a:r>
              <a:rPr lang="ru-RU" b="1" i="1" dirty="0"/>
              <a:t> </a:t>
            </a:r>
            <a:r>
              <a:rPr lang="ru-RU" b="1" i="1" dirty="0" err="1"/>
              <a:t>даними</a:t>
            </a:r>
            <a:r>
              <a:rPr lang="ru-RU" b="1" i="1" dirty="0"/>
              <a:t>, у 1607) в </a:t>
            </a:r>
            <a:r>
              <a:rPr lang="ru-RU" b="1" i="1" dirty="0" err="1"/>
              <a:t>багатодітній</a:t>
            </a:r>
            <a:r>
              <a:rPr lang="ru-RU" b="1" i="1" dirty="0"/>
              <a:t> </a:t>
            </a:r>
            <a:r>
              <a:rPr lang="ru-RU" b="1" i="1" dirty="0" err="1"/>
              <a:t>родині</a:t>
            </a:r>
            <a:r>
              <a:rPr lang="ru-RU" b="1" i="1" dirty="0"/>
              <a:t> </a:t>
            </a:r>
            <a:r>
              <a:rPr lang="ru-RU" b="1" i="1" dirty="0" err="1"/>
              <a:t>заможного</a:t>
            </a:r>
            <a:r>
              <a:rPr lang="ru-RU" b="1" i="1" dirty="0"/>
              <a:t> </a:t>
            </a:r>
            <a:r>
              <a:rPr lang="ru-RU" b="1" i="1" dirty="0" err="1"/>
              <a:t>власника</a:t>
            </a:r>
            <a:r>
              <a:rPr lang="ru-RU" b="1" i="1" dirty="0"/>
              <a:t> </a:t>
            </a:r>
            <a:r>
              <a:rPr lang="ru-RU" b="1" i="1" dirty="0" err="1"/>
              <a:t>млина</a:t>
            </a:r>
            <a:r>
              <a:rPr lang="ru-RU" b="1" i="1" dirty="0"/>
              <a:t> </a:t>
            </a:r>
            <a:r>
              <a:rPr lang="ru-RU" b="1" i="1" dirty="0" err="1"/>
              <a:t>Гармена</a:t>
            </a:r>
            <a:r>
              <a:rPr lang="ru-RU" b="1" i="1" dirty="0"/>
              <a:t> </a:t>
            </a:r>
            <a:r>
              <a:rPr lang="ru-RU" b="1" i="1" dirty="0" err="1"/>
              <a:t>Геррітсзона</a:t>
            </a:r>
            <a:r>
              <a:rPr lang="ru-RU" b="1" i="1" dirty="0"/>
              <a:t> </a:t>
            </a:r>
            <a:r>
              <a:rPr lang="ru-RU" b="1" i="1" dirty="0" err="1"/>
              <a:t>ван</a:t>
            </a:r>
            <a:r>
              <a:rPr lang="ru-RU" b="1" i="1" dirty="0"/>
              <a:t> Рейна в </a:t>
            </a:r>
            <a:r>
              <a:rPr lang="ru-RU" b="1" i="1" dirty="0" err="1">
                <a:hlinkClick r:id="rId6" tooltip="Лейден"/>
              </a:rPr>
              <a:t>Лейдені</a:t>
            </a:r>
            <a:r>
              <a:rPr lang="ru-RU" b="1" i="1" dirty="0" smtClean="0"/>
              <a:t>. </a:t>
            </a:r>
            <a:r>
              <a:rPr lang="ru-RU" b="1" i="1" dirty="0"/>
              <a:t>В 1623 </a:t>
            </a:r>
            <a:r>
              <a:rPr lang="ru-RU" b="1" i="1" dirty="0" err="1"/>
              <a:t>році</a:t>
            </a:r>
            <a:r>
              <a:rPr lang="ru-RU" b="1" i="1" dirty="0"/>
              <a:t> Рембрандт </a:t>
            </a:r>
            <a:r>
              <a:rPr lang="ru-RU" b="1" i="1" dirty="0" err="1"/>
              <a:t>продовжив</a:t>
            </a:r>
            <a:r>
              <a:rPr lang="ru-RU" b="1" i="1" dirty="0"/>
              <a:t> </a:t>
            </a:r>
            <a:r>
              <a:rPr lang="ru-RU" b="1" i="1" dirty="0" err="1"/>
              <a:t>художнє</a:t>
            </a:r>
            <a:r>
              <a:rPr lang="ru-RU" b="1" i="1" dirty="0"/>
              <a:t> </a:t>
            </a:r>
            <a:r>
              <a:rPr lang="ru-RU" b="1" i="1" dirty="0" err="1"/>
              <a:t>навчання</a:t>
            </a:r>
            <a:r>
              <a:rPr lang="ru-RU" b="1" i="1" dirty="0"/>
              <a:t> в </a:t>
            </a:r>
            <a:r>
              <a:rPr lang="ru-RU" b="1" i="1" dirty="0" err="1"/>
              <a:t>Амстердамі</a:t>
            </a:r>
            <a:r>
              <a:rPr lang="ru-RU" b="1" i="1" dirty="0"/>
              <a:t> у </a:t>
            </a:r>
            <a:r>
              <a:rPr lang="ru-RU" b="1" i="1" dirty="0" err="1">
                <a:hlinkClick r:id="rId7" tooltip="Пітер Ластман"/>
              </a:rPr>
              <a:t>Пітера</a:t>
            </a:r>
            <a:r>
              <a:rPr lang="ru-RU" b="1" i="1" dirty="0">
                <a:hlinkClick r:id="rId7" tooltip="Пітер Ластман"/>
              </a:rPr>
              <a:t> </a:t>
            </a:r>
            <a:r>
              <a:rPr lang="ru-RU" b="1" i="1" dirty="0" err="1">
                <a:hlinkClick r:id="rId7" tooltip="Пітер Ластман"/>
              </a:rPr>
              <a:t>Ластмана</a:t>
            </a:r>
            <a:r>
              <a:rPr lang="ru-RU" b="1" i="1" dirty="0"/>
              <a:t>, </a:t>
            </a:r>
            <a:r>
              <a:rPr lang="ru-RU" b="1" i="1" dirty="0" err="1"/>
              <a:t>який</a:t>
            </a:r>
            <a:r>
              <a:rPr lang="ru-RU" b="1" i="1" dirty="0"/>
              <a:t> </a:t>
            </a:r>
            <a:r>
              <a:rPr lang="ru-RU" b="1" i="1" dirty="0" err="1"/>
              <a:t>встиг</a:t>
            </a:r>
            <a:r>
              <a:rPr lang="ru-RU" b="1" i="1" dirty="0"/>
              <a:t> </a:t>
            </a:r>
            <a:r>
              <a:rPr lang="ru-RU" b="1" i="1" dirty="0" err="1"/>
              <a:t>побувати</a:t>
            </a:r>
            <a:r>
              <a:rPr lang="ru-RU" b="1" i="1" dirty="0"/>
              <a:t> в </a:t>
            </a:r>
            <a:r>
              <a:rPr lang="ru-RU" b="1" i="1" dirty="0" err="1">
                <a:hlinkClick r:id="rId8" tooltip="Італія"/>
              </a:rPr>
              <a:t>Італії</a:t>
            </a:r>
            <a:r>
              <a:rPr lang="ru-RU" b="1" i="1" dirty="0"/>
              <a:t> 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спеціалізувався</a:t>
            </a:r>
            <a:r>
              <a:rPr lang="ru-RU" b="1" i="1" dirty="0"/>
              <a:t> на </a:t>
            </a:r>
            <a:r>
              <a:rPr lang="ru-RU" b="1" i="1" dirty="0" err="1"/>
              <a:t>історичних</a:t>
            </a:r>
            <a:r>
              <a:rPr lang="ru-RU" b="1" i="1" dirty="0"/>
              <a:t>, </a:t>
            </a:r>
            <a:r>
              <a:rPr lang="ru-RU" b="1" i="1" dirty="0" err="1"/>
              <a:t>міфологічних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біблійних</a:t>
            </a:r>
            <a:r>
              <a:rPr lang="ru-RU" b="1" i="1" dirty="0"/>
              <a:t> </a:t>
            </a:r>
            <a:r>
              <a:rPr lang="ru-RU" b="1" i="1" dirty="0" smtClean="0"/>
              <a:t>сюжетах. </a:t>
            </a:r>
            <a:endParaRPr lang="ru-RU" b="1" i="1" dirty="0"/>
          </a:p>
        </p:txBody>
      </p:sp>
      <p:pic>
        <p:nvPicPr>
          <p:cNvPr id="9218" name="Picture 2" descr="http://upload.wikimedia.org/wikipedia/commons/c/ca/Rembrant_Self-Portrait,_166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7" y="285728"/>
            <a:ext cx="4061925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embrandt Harmensz. van Rijn 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80" cy="69796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2214554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err="1" smtClean="0"/>
              <a:t>Жінка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купається</a:t>
            </a:r>
            <a:r>
              <a:rPr lang="en-US" sz="2400" b="1" i="1" dirty="0" smtClean="0"/>
              <a:t>”</a:t>
            </a:r>
          </a:p>
          <a:p>
            <a:pPr algn="ctr"/>
            <a:r>
              <a:rPr lang="ru-RU" sz="2400" b="1" i="1" dirty="0" err="1">
                <a:hlinkClick r:id="rId3" tooltip="Національна галерея (Лондон)"/>
              </a:rPr>
              <a:t>Національна</a:t>
            </a:r>
            <a:r>
              <a:rPr lang="ru-RU" sz="2400" b="1" i="1" dirty="0">
                <a:hlinkClick r:id="rId3" tooltip="Національна галерея (Лондон)"/>
              </a:rPr>
              <a:t> галерея</a:t>
            </a:r>
            <a:r>
              <a:rPr lang="ru-RU" sz="2400" b="1" i="1" dirty="0"/>
              <a:t>, </a:t>
            </a:r>
            <a:r>
              <a:rPr lang="ru-RU" sz="2400" b="1" i="1" dirty="0">
                <a:hlinkClick r:id="rId4" tooltip="Лондон"/>
              </a:rPr>
              <a:t>Лондон</a:t>
            </a:r>
            <a:endParaRPr lang="ru-RU" sz="2400" b="1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embrandt Harmenszoon van Rijn - The Polish Ri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01024" cy="68872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00728" y="214290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err="1" smtClean="0"/>
              <a:t>Польський</a:t>
            </a:r>
            <a:r>
              <a:rPr lang="ru-RU" sz="2400" b="1" i="1" dirty="0" smtClean="0"/>
              <a:t> вершник</a:t>
            </a:r>
            <a:r>
              <a:rPr lang="en-US" sz="2400" b="1" i="1" dirty="0" smtClean="0"/>
              <a:t>”</a:t>
            </a:r>
          </a:p>
          <a:p>
            <a:pPr algn="ctr"/>
            <a:r>
              <a:rPr lang="ru-RU" sz="2400" b="1" i="1" dirty="0" err="1">
                <a:hlinkClick r:id="rId3" tooltip="Колекція Фріка"/>
              </a:rPr>
              <a:t>Колекція</a:t>
            </a:r>
            <a:r>
              <a:rPr lang="ru-RU" sz="2400" b="1" i="1" dirty="0">
                <a:hlinkClick r:id="rId3" tooltip="Колекція Фріка"/>
              </a:rPr>
              <a:t> </a:t>
            </a:r>
            <a:r>
              <a:rPr lang="ru-RU" sz="2400" b="1" i="1" dirty="0" err="1">
                <a:hlinkClick r:id="rId3" tooltip="Колекція Фріка"/>
              </a:rPr>
              <a:t>Фріка</a:t>
            </a:r>
            <a:r>
              <a:rPr lang="ru-RU" sz="2400" b="1" i="1" dirty="0"/>
              <a:t>, </a:t>
            </a:r>
            <a:r>
              <a:rPr lang="ru-RU" sz="2400" b="1" i="1" dirty="0">
                <a:hlinkClick r:id="rId4" tooltip="Нью-Йорк"/>
              </a:rPr>
              <a:t>Нью-Йорк</a:t>
            </a:r>
            <a:endParaRPr lang="ru-RU" sz="2400" b="1" i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embrandt Harmensz. van Rijn - Jacob Blessing Ephraim and Manasseh - Schloss Wilhelmshöhe Kass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358214" cy="68850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3357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err="1" smtClean="0"/>
              <a:t>Благословення</a:t>
            </a:r>
            <a:r>
              <a:rPr lang="ru-RU" sz="2400" b="1" i="1" dirty="0" smtClean="0"/>
              <a:t> Якова</a:t>
            </a:r>
            <a:r>
              <a:rPr lang="en-US" sz="2400" b="1" i="1" dirty="0" smtClean="0"/>
              <a:t>”</a:t>
            </a:r>
          </a:p>
          <a:p>
            <a:pPr algn="ctr"/>
            <a:r>
              <a:rPr lang="ru-RU" sz="2400" b="1" i="1" dirty="0" err="1">
                <a:hlinkClick r:id="rId3" tooltip="Кассельська картинна галерея"/>
              </a:rPr>
              <a:t>Кассельська</a:t>
            </a:r>
            <a:r>
              <a:rPr lang="ru-RU" sz="2400" b="1" i="1" dirty="0">
                <a:hlinkClick r:id="rId3" tooltip="Кассельська картинна галерея"/>
              </a:rPr>
              <a:t> картинна </a:t>
            </a:r>
            <a:r>
              <a:rPr lang="ru-RU" sz="2400" b="1" i="1" dirty="0" err="1">
                <a:hlinkClick r:id="rId3" tooltip="Кассельська картинна галерея"/>
              </a:rPr>
              <a:t>галерея</a:t>
            </a:r>
            <a:r>
              <a:rPr lang="ru-RU" sz="2400" b="1" i="1" dirty="0" err="1"/>
              <a:t>,</a:t>
            </a:r>
            <a:r>
              <a:rPr lang="ru-RU" sz="2400" b="1" i="1" dirty="0" err="1">
                <a:hlinkClick r:id="rId4" tooltip="Кассель"/>
              </a:rPr>
              <a:t>Кассель</a:t>
            </a:r>
            <a:endParaRPr lang="ru-RU" sz="2400" b="1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embrandt Harmensz. van Rijn 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643182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Урок </a:t>
            </a:r>
            <a:r>
              <a:rPr lang="ru-RU" sz="2400" b="1" i="1" dirty="0" err="1"/>
              <a:t>анатомії</a:t>
            </a:r>
            <a:r>
              <a:rPr lang="ru-RU" sz="2400" b="1" i="1" dirty="0"/>
              <a:t> доктора </a:t>
            </a:r>
            <a:r>
              <a:rPr lang="ru-RU" sz="2400" b="1" i="1" dirty="0" err="1"/>
              <a:t>Деймана</a:t>
            </a:r>
            <a:r>
              <a:rPr lang="ru-RU" sz="2400" b="1" i="1" dirty="0"/>
              <a:t> (фрагмент)</a:t>
            </a:r>
            <a:endParaRPr lang="ru-RU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embrandt Harmensz. van Rijn 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8"/>
            <a:ext cx="5572132" cy="68519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00760" y="1643050"/>
            <a:ext cx="314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err="1" smtClean="0"/>
              <a:t>Двоє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молодих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африканців</a:t>
            </a:r>
            <a:r>
              <a:rPr lang="en-US" sz="2400" b="1" i="1" dirty="0" smtClean="0"/>
              <a:t>”</a:t>
            </a:r>
          </a:p>
          <a:p>
            <a:pPr algn="ctr"/>
            <a:r>
              <a:rPr lang="ru-RU" sz="2400" b="1" i="1" dirty="0" err="1">
                <a:hlinkClick r:id="rId3" tooltip="Мауріцгейс"/>
              </a:rPr>
              <a:t>Мауріцгейс</a:t>
            </a:r>
            <a:r>
              <a:rPr lang="ru-RU" sz="2400" b="1" i="1" dirty="0"/>
              <a:t>, </a:t>
            </a:r>
            <a:r>
              <a:rPr lang="ru-RU" sz="2400" b="1" i="1" dirty="0">
                <a:hlinkClick r:id="rId4" tooltip="Гаага"/>
              </a:rPr>
              <a:t>Гаага</a:t>
            </a:r>
            <a:endParaRPr lang="ru-RU" sz="24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ataafse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err="1" smtClean="0"/>
              <a:t>Змова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Юлія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Цивіліса</a:t>
            </a:r>
            <a:r>
              <a:rPr lang="en-US" sz="2400" b="1" i="1" dirty="0" smtClean="0"/>
              <a:t>” </a:t>
            </a:r>
            <a:r>
              <a:rPr lang="ru-RU" sz="2400" b="1" i="1" dirty="0" err="1">
                <a:hlinkClick r:id="rId3" tooltip="Національний музей Швеції"/>
              </a:rPr>
              <a:t>Національний</a:t>
            </a:r>
            <a:r>
              <a:rPr lang="ru-RU" sz="2400" b="1" i="1" dirty="0">
                <a:hlinkClick r:id="rId3" tooltip="Національний музей Швеції"/>
              </a:rPr>
              <a:t> музей </a:t>
            </a:r>
            <a:r>
              <a:rPr lang="ru-RU" sz="2400" b="1" i="1" dirty="0" err="1">
                <a:hlinkClick r:id="rId3" tooltip="Національний музей Швеції"/>
              </a:rPr>
              <a:t>Швеції</a:t>
            </a:r>
            <a:r>
              <a:rPr lang="ru-RU" sz="2400" b="1" i="1" dirty="0" err="1"/>
              <a:t>,</a:t>
            </a:r>
            <a:r>
              <a:rPr lang="ru-RU" sz="2400" b="1" i="1" dirty="0" err="1">
                <a:hlinkClick r:id="rId4" tooltip="Стокгольм"/>
              </a:rPr>
              <a:t>Стокгольм</a:t>
            </a:r>
            <a:endParaRPr lang="ru-RU" sz="2400" b="1" i="1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mbrandt Harmensz. van Rijn 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3304"/>
            <a:ext cx="9144000" cy="61346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42852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smtClean="0"/>
              <a:t>Синдики</a:t>
            </a:r>
            <a:r>
              <a:rPr lang="en-US" sz="2400" b="1" i="1" dirty="0" smtClean="0"/>
              <a:t>” </a:t>
            </a:r>
            <a:r>
              <a:rPr lang="ru-RU" sz="2400" b="1" i="1" dirty="0" err="1">
                <a:hlinkClick r:id="rId3" tooltip="Державний музей (Амстердам)"/>
              </a:rPr>
              <a:t>Державний</a:t>
            </a:r>
            <a:r>
              <a:rPr lang="ru-RU" sz="2400" b="1" i="1" dirty="0">
                <a:hlinkClick r:id="rId3" tooltip="Державний музей (Амстердам)"/>
              </a:rPr>
              <a:t> музей</a:t>
            </a:r>
            <a:r>
              <a:rPr lang="ru-RU" sz="2400" b="1" i="1" dirty="0"/>
              <a:t>, </a:t>
            </a:r>
            <a:r>
              <a:rPr lang="ru-RU" sz="2400" b="1" i="1" dirty="0">
                <a:hlinkClick r:id="rId4" tooltip="Амстердам"/>
              </a:rPr>
              <a:t>Амстердам</a:t>
            </a:r>
            <a:endParaRPr lang="ru-RU" sz="2400" b="1" i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embrandt Harmensz. van Rijn 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57818" cy="68312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0694" y="2714620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smtClean="0"/>
              <a:t>Автопортрет </a:t>
            </a:r>
            <a:r>
              <a:rPr lang="ru-RU" sz="2400" b="1" i="1" dirty="0"/>
              <a:t>в </a:t>
            </a:r>
            <a:r>
              <a:rPr lang="ru-RU" sz="2400" b="1" i="1" dirty="0" err="1"/>
              <a:t>образі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Зевксіса</a:t>
            </a:r>
            <a:r>
              <a:rPr lang="en-US" sz="2400" b="1" i="1" dirty="0" smtClean="0"/>
              <a:t>”</a:t>
            </a:r>
          </a:p>
          <a:p>
            <a:pPr algn="ctr"/>
            <a:r>
              <a:rPr lang="ru-RU" sz="2400" b="1" i="1" dirty="0">
                <a:hlinkClick r:id="rId3" tooltip="Музей Вальрафа-Ріхарца"/>
              </a:rPr>
              <a:t>Музей </a:t>
            </a:r>
            <a:r>
              <a:rPr lang="ru-RU" sz="2400" b="1" i="1" dirty="0" err="1">
                <a:hlinkClick r:id="rId3" tooltip="Музей Вальрафа-Ріхарца"/>
              </a:rPr>
              <a:t>Вальрафа-Ріхарца</a:t>
            </a:r>
            <a:r>
              <a:rPr lang="ru-RU" sz="2400" b="1" i="1" dirty="0"/>
              <a:t>, </a:t>
            </a:r>
            <a:r>
              <a:rPr lang="ru-RU" sz="2400" b="1" i="1" dirty="0" err="1">
                <a:hlinkClick r:id="rId4" tooltip="Кьольн"/>
              </a:rPr>
              <a:t>Кьольн</a:t>
            </a:r>
            <a:endParaRPr lang="ru-RU" sz="2400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embrandt van rijn-self 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-26801"/>
            <a:ext cx="5715008" cy="688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214554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“</a:t>
            </a:r>
            <a:r>
              <a:rPr lang="ru-RU" sz="2400" b="1" dirty="0" smtClean="0"/>
              <a:t>Автопортрет</a:t>
            </a:r>
            <a:r>
              <a:rPr lang="en-US" sz="2400" b="1" dirty="0" smtClean="0"/>
              <a:t>”</a:t>
            </a:r>
          </a:p>
          <a:p>
            <a:pPr algn="ctr"/>
            <a:r>
              <a:rPr lang="ru-RU" sz="2400" b="1" dirty="0" err="1">
                <a:hlinkClick r:id="rId3" tooltip="Кенвуд-хаус"/>
              </a:rPr>
              <a:t>Кенвуд-хаус</a:t>
            </a:r>
            <a:r>
              <a:rPr lang="ru-RU" sz="2400" b="1" dirty="0"/>
              <a:t>, </a:t>
            </a:r>
            <a:r>
              <a:rPr lang="ru-RU" sz="2400" b="1" dirty="0">
                <a:hlinkClick r:id="rId4" tooltip="Лондон"/>
              </a:rPr>
              <a:t>Лондон</a:t>
            </a:r>
            <a:endParaRPr lang="ru-RU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embrandt Harmensz. van Rijn - Het Joodse bruid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43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00760" y="357166"/>
            <a:ext cx="3143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err="1" smtClean="0"/>
              <a:t>Єврейська</a:t>
            </a:r>
            <a:r>
              <a:rPr lang="ru-RU" sz="2400" b="1" i="1" dirty="0" smtClean="0"/>
              <a:t> наречена</a:t>
            </a:r>
            <a:r>
              <a:rPr lang="en-US" sz="2400" b="1" i="1" dirty="0" smtClean="0"/>
              <a:t>”</a:t>
            </a:r>
          </a:p>
          <a:p>
            <a:pPr algn="ctr"/>
            <a:r>
              <a:rPr lang="ru-RU" sz="2400" b="1" i="1" dirty="0" err="1">
                <a:hlinkClick r:id="rId3" tooltip="Державний музей (Амстердам)"/>
              </a:rPr>
              <a:t>Державний</a:t>
            </a:r>
            <a:r>
              <a:rPr lang="ru-RU" sz="2400" b="1" i="1" dirty="0">
                <a:hlinkClick r:id="rId3" tooltip="Державний музей (Амстердам)"/>
              </a:rPr>
              <a:t> музей</a:t>
            </a:r>
            <a:r>
              <a:rPr lang="ru-RU" sz="2400" b="1" i="1" dirty="0"/>
              <a:t>, </a:t>
            </a:r>
            <a:r>
              <a:rPr lang="ru-RU" sz="2400" b="1" i="1" dirty="0">
                <a:hlinkClick r:id="rId4" tooltip="Амстердам"/>
              </a:rPr>
              <a:t>Амстердам</a:t>
            </a:r>
            <a:endParaRPr lang="ru-RU" sz="2400" b="1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mbrandt Harmensz. van Rijn 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28156" cy="6572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786454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“</a:t>
            </a:r>
            <a:r>
              <a:rPr lang="ru-RU" sz="2400" b="1" i="1" dirty="0" err="1" smtClean="0">
                <a:solidFill>
                  <a:schemeClr val="bg1"/>
                </a:solidFill>
              </a:rPr>
              <a:t>Побиття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камінням</a:t>
            </a:r>
            <a:r>
              <a:rPr lang="ru-RU" sz="2400" b="1" i="1" dirty="0">
                <a:solidFill>
                  <a:schemeClr val="bg1"/>
                </a:solidFill>
              </a:rPr>
              <a:t> святого </a:t>
            </a:r>
            <a:r>
              <a:rPr lang="ru-RU" sz="2400" b="1" i="1" dirty="0" smtClean="0">
                <a:solidFill>
                  <a:schemeClr val="bg1"/>
                </a:solidFill>
              </a:rPr>
              <a:t>Стефана</a:t>
            </a:r>
            <a:r>
              <a:rPr lang="en-US" sz="2400" b="1" i="1" dirty="0" smtClean="0">
                <a:solidFill>
                  <a:schemeClr val="bg1"/>
                </a:solidFill>
              </a:rPr>
              <a:t>”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48" y="28572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u="sng" dirty="0" smtClean="0">
                <a:solidFill>
                  <a:schemeClr val="bg1"/>
                </a:solidFill>
              </a:rPr>
              <a:t>Найкращі його роботи</a:t>
            </a:r>
            <a:endParaRPr lang="ru-RU" sz="28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mbrandt Harmensz. van Rijn 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894"/>
            <a:ext cx="5143504" cy="68071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5008" y="1428736"/>
            <a:ext cx="34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err="1" smtClean="0"/>
              <a:t>Товит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підозрює</a:t>
            </a:r>
            <a:r>
              <a:rPr lang="ru-RU" sz="2400" b="1" i="1" dirty="0"/>
              <a:t> дружину в </a:t>
            </a:r>
            <a:r>
              <a:rPr lang="ru-RU" sz="2400" b="1" i="1" dirty="0" err="1" smtClean="0"/>
              <a:t>крадіжці</a:t>
            </a:r>
            <a:r>
              <a:rPr lang="en-US" sz="2400" b="1" i="1" dirty="0" smtClean="0"/>
              <a:t>”</a:t>
            </a:r>
            <a:endParaRPr lang="ru-RU" sz="2400" b="1" i="1" dirty="0" smtClean="0"/>
          </a:p>
          <a:p>
            <a:pPr algn="ctr"/>
            <a:r>
              <a:rPr lang="ru-RU" sz="2400" b="1" i="1" dirty="0" err="1">
                <a:hlinkClick r:id="rId3" tooltip="Державний музей (Амстердам)"/>
              </a:rPr>
              <a:t>Державний</a:t>
            </a:r>
            <a:r>
              <a:rPr lang="ru-RU" sz="2400" b="1" i="1" dirty="0">
                <a:hlinkClick r:id="rId3" tooltip="Державний музей (Амстердам)"/>
              </a:rPr>
              <a:t> музей</a:t>
            </a:r>
            <a:r>
              <a:rPr lang="ru-RU" sz="2400" b="1" i="1" dirty="0"/>
              <a:t>, </a:t>
            </a:r>
            <a:r>
              <a:rPr lang="ru-RU" sz="2400" b="1" i="1" dirty="0">
                <a:hlinkClick r:id="rId4" tooltip="Амстердам"/>
              </a:rPr>
              <a:t>Амстердам</a:t>
            </a:r>
            <a:endParaRPr lang="ru-RU" sz="2400" b="1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mbrandt - Bala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584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0694" y="1571612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“</a:t>
            </a:r>
            <a:r>
              <a:rPr lang="ru-RU" sz="2400" b="1" dirty="0" smtClean="0"/>
              <a:t>Валаам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 smtClean="0"/>
              <a:t>ослиця</a:t>
            </a:r>
            <a:r>
              <a:rPr lang="en-US" sz="2400" b="1" dirty="0" smtClean="0"/>
              <a:t>”</a:t>
            </a:r>
          </a:p>
          <a:p>
            <a:pPr algn="ctr"/>
            <a:r>
              <a:rPr lang="ru-RU" sz="2400" b="1" dirty="0" err="1">
                <a:hlinkClick r:id="rId3" tooltip="Малий палац (Париж)"/>
              </a:rPr>
              <a:t>Малий</a:t>
            </a:r>
            <a:r>
              <a:rPr lang="ru-RU" sz="2400" b="1" dirty="0">
                <a:hlinkClick r:id="rId3" tooltip="Малий палац (Париж)"/>
              </a:rPr>
              <a:t> палац</a:t>
            </a:r>
            <a:r>
              <a:rPr lang="ru-RU" sz="2400" b="1" dirty="0"/>
              <a:t>, </a:t>
            </a:r>
            <a:r>
              <a:rPr lang="ru-RU" sz="2400" b="1" dirty="0">
                <a:hlinkClick r:id="rId4" tooltip="Париж"/>
              </a:rPr>
              <a:t>Париж</a:t>
            </a:r>
            <a:endParaRPr lang="ru-RU" sz="2400" b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mbrandt Harmensz. van Rijn 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0"/>
            <a:ext cx="5500694" cy="69704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500306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smtClean="0"/>
              <a:t>Похвала </a:t>
            </a:r>
            <a:r>
              <a:rPr lang="ru-RU" sz="2400" b="1" i="1" dirty="0" err="1" smtClean="0"/>
              <a:t>Симеона</a:t>
            </a:r>
            <a:r>
              <a:rPr lang="en-US" sz="2400" b="1" i="1" dirty="0" smtClean="0"/>
              <a:t>”</a:t>
            </a:r>
          </a:p>
          <a:p>
            <a:pPr algn="ctr"/>
            <a:r>
              <a:rPr lang="ru-RU" sz="2400" b="1" i="1" dirty="0" err="1">
                <a:hlinkClick r:id="rId3" tooltip="Мауріцгейс"/>
              </a:rPr>
              <a:t>Мауріцгейс</a:t>
            </a:r>
            <a:r>
              <a:rPr lang="ru-RU" sz="2400" b="1" i="1" dirty="0"/>
              <a:t>, </a:t>
            </a:r>
            <a:r>
              <a:rPr lang="ru-RU" sz="2400" b="1" i="1" dirty="0">
                <a:hlinkClick r:id="rId4" tooltip="Гаага"/>
              </a:rPr>
              <a:t>Гаага</a:t>
            </a:r>
            <a:endParaRPr lang="ru-RU" sz="2400" b="1" i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mbrandt Harmensz. van Rijn 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6314" y="21429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hlinkClick r:id="rId3" tooltip="Урок анатомії доктора Тюльпа"/>
              </a:rPr>
              <a:t> </a:t>
            </a:r>
            <a:r>
              <a:rPr lang="en-US" sz="2400" b="1" i="1" dirty="0" smtClean="0">
                <a:hlinkClick r:id="rId3" tooltip="Урок анатомії доктора Тюльпа"/>
              </a:rPr>
              <a:t>“</a:t>
            </a:r>
            <a:r>
              <a:rPr lang="ru-RU" sz="2400" b="1" i="1" dirty="0" smtClean="0">
                <a:hlinkClick r:id="rId3" tooltip="Урок анатомії доктора Тюльпа"/>
              </a:rPr>
              <a:t>Урок </a:t>
            </a:r>
            <a:r>
              <a:rPr lang="ru-RU" sz="2400" b="1" i="1" dirty="0" err="1">
                <a:hlinkClick r:id="rId3" tooltip="Урок анатомії доктора Тюльпа"/>
              </a:rPr>
              <a:t>анатомії</a:t>
            </a:r>
            <a:r>
              <a:rPr lang="ru-RU" sz="2400" b="1" i="1" dirty="0">
                <a:hlinkClick r:id="rId3" tooltip="Урок анатомії доктора Тюльпа"/>
              </a:rPr>
              <a:t> доктора </a:t>
            </a:r>
            <a:r>
              <a:rPr lang="ru-RU" sz="2400" b="1" i="1" dirty="0" err="1" smtClean="0">
                <a:hlinkClick r:id="rId3" tooltip="Урок анатомії доктора Тюльпа"/>
              </a:rPr>
              <a:t>Тюльпа</a:t>
            </a:r>
            <a:r>
              <a:rPr lang="en-US" sz="2400" b="1" i="1" dirty="0" smtClean="0"/>
              <a:t>”</a:t>
            </a:r>
          </a:p>
          <a:p>
            <a:pPr algn="ctr"/>
            <a:r>
              <a:rPr lang="ru-RU" sz="2400" b="1" i="1" dirty="0" err="1">
                <a:hlinkClick r:id="rId4" tooltip="Мауріцгейс"/>
              </a:rPr>
              <a:t>Мауріцгейс</a:t>
            </a:r>
            <a:r>
              <a:rPr lang="ru-RU" sz="2400" b="1" i="1" dirty="0"/>
              <a:t>, </a:t>
            </a:r>
            <a:r>
              <a:rPr lang="ru-RU" sz="2400" b="1" i="1" dirty="0">
                <a:hlinkClick r:id="rId5" tooltip="Гаага"/>
              </a:rPr>
              <a:t>Гаага</a:t>
            </a:r>
            <a:endParaRPr lang="ru-RU" sz="2400" b="1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mbrandt Harmensz. van Rijn 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0694" cy="68500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57884" y="1428736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err="1" smtClean="0"/>
              <a:t>Саскія</a:t>
            </a:r>
            <a:r>
              <a:rPr lang="ru-RU" sz="2400" b="1" i="1" dirty="0" smtClean="0"/>
              <a:t> </a:t>
            </a:r>
            <a:r>
              <a:rPr lang="ru-RU" sz="2400" b="1" i="1" dirty="0"/>
              <a:t>як богиня </a:t>
            </a:r>
            <a:r>
              <a:rPr lang="ru-RU" sz="2400" b="1" i="1" dirty="0" err="1"/>
              <a:t>рослин</a:t>
            </a:r>
            <a:r>
              <a:rPr lang="ru-RU" sz="2400" b="1" i="1" dirty="0"/>
              <a:t> </a:t>
            </a:r>
            <a:r>
              <a:rPr lang="ru-RU" sz="2400" b="1" i="1" dirty="0" smtClean="0"/>
              <a:t>Флора</a:t>
            </a:r>
            <a:r>
              <a:rPr lang="en-US" sz="2400" b="1" i="1" dirty="0" smtClean="0"/>
              <a:t>”</a:t>
            </a:r>
          </a:p>
          <a:p>
            <a:pPr algn="ctr"/>
            <a:r>
              <a:rPr lang="ru-RU" sz="2400" b="1" i="1" dirty="0" err="1">
                <a:hlinkClick r:id="rId3" tooltip="Ермітаж"/>
              </a:rPr>
              <a:t>Ермітаж</a:t>
            </a:r>
            <a:r>
              <a:rPr lang="ru-RU" sz="2400" b="1" i="1" dirty="0"/>
              <a:t>, </a:t>
            </a:r>
            <a:r>
              <a:rPr lang="ru-RU" sz="2400" b="1" i="1" dirty="0">
                <a:hlinkClick r:id="rId4" tooltip="Санкт-Петербург"/>
              </a:rPr>
              <a:t>Санкт-Петербург</a:t>
            </a:r>
            <a:endParaRPr lang="ru-RU" sz="2400" b="1" i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mbrandt-Belsaz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2643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2400" b="1" dirty="0" smtClean="0"/>
              <a:t>“</a:t>
            </a:r>
            <a:r>
              <a:rPr lang="ru-RU" sz="2400" b="1" dirty="0" err="1" smtClean="0"/>
              <a:t>Бенкет</a:t>
            </a:r>
            <a:r>
              <a:rPr lang="ru-RU" sz="2400" b="1" dirty="0" smtClean="0"/>
              <a:t> Валтасара</a:t>
            </a:r>
            <a:r>
              <a:rPr lang="en-US" sz="2400" b="1" dirty="0" smtClean="0"/>
              <a:t>”</a:t>
            </a:r>
          </a:p>
          <a:p>
            <a:pPr algn="ctr"/>
            <a:r>
              <a:rPr lang="ru-RU" sz="2400" b="1" dirty="0" err="1">
                <a:hlinkClick r:id="rId3" tooltip="Національна галерея (Лондон)"/>
              </a:rPr>
              <a:t>Національна</a:t>
            </a:r>
            <a:r>
              <a:rPr lang="ru-RU" sz="2400" b="1" dirty="0">
                <a:hlinkClick r:id="rId3" tooltip="Національна галерея (Лондон)"/>
              </a:rPr>
              <a:t> галерея</a:t>
            </a:r>
            <a:r>
              <a:rPr lang="ru-RU" sz="2400" b="1" dirty="0"/>
              <a:t>, </a:t>
            </a:r>
            <a:r>
              <a:rPr lang="ru-RU" sz="2400" b="1" dirty="0">
                <a:hlinkClick r:id="rId4" tooltip="Лондон"/>
              </a:rPr>
              <a:t>Лондон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49</TotalTime>
  <Words>210</Words>
  <Application>Microsoft Office PowerPoint</Application>
  <PresentationFormat>Экран (4:3)</PresentationFormat>
  <Paragraphs>54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Дім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Маряна</dc:creator>
  <cp:lastModifiedBy>Маряна</cp:lastModifiedBy>
  <cp:revision>5</cp:revision>
  <dcterms:created xsi:type="dcterms:W3CDTF">2015-04-05T13:23:08Z</dcterms:created>
  <dcterms:modified xsi:type="dcterms:W3CDTF">2015-04-05T14:12:31Z</dcterms:modified>
</cp:coreProperties>
</file>