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58" r:id="rId5"/>
    <p:sldId id="259" r:id="rId6"/>
    <p:sldId id="267" r:id="rId7"/>
    <p:sldId id="262" r:id="rId8"/>
    <p:sldId id="263" r:id="rId9"/>
    <p:sldId id="264" r:id="rId10"/>
    <p:sldId id="266" r:id="rId11"/>
    <p:sldId id="26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3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28670"/>
            <a:ext cx="7851648" cy="1828800"/>
          </a:xfrm>
        </p:spPr>
        <p:txBody>
          <a:bodyPr/>
          <a:lstStyle/>
          <a:p>
            <a:r>
              <a:rPr lang="ru-RU" dirty="0" err="1" smtClean="0"/>
              <a:t>Архітектура</a:t>
            </a:r>
            <a:r>
              <a:rPr lang="ru-RU" dirty="0" smtClean="0"/>
              <a:t> 14-16ст.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Підготувала </a:t>
            </a:r>
          </a:p>
          <a:p>
            <a:r>
              <a:rPr lang="uk-UA" dirty="0" smtClean="0"/>
              <a:t>Учениця </a:t>
            </a:r>
            <a:r>
              <a:rPr lang="en-US" dirty="0" smtClean="0"/>
              <a:t>I </a:t>
            </a:r>
            <a:r>
              <a:rPr lang="uk-UA" dirty="0" smtClean="0"/>
              <a:t>курсу</a:t>
            </a:r>
          </a:p>
          <a:p>
            <a:r>
              <a:rPr lang="uk-UA" dirty="0" smtClean="0"/>
              <a:t>Фізико-математичного класу </a:t>
            </a:r>
          </a:p>
          <a:p>
            <a:r>
              <a:rPr lang="uk-UA" dirty="0" err="1" smtClean="0"/>
              <a:t>Лазор</a:t>
            </a:r>
            <a:r>
              <a:rPr lang="uk-UA" dirty="0" smtClean="0"/>
              <a:t> Марія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29642" cy="817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У XV ст. </a:t>
            </a:r>
            <a:r>
              <a:rPr lang="ru-RU" dirty="0" err="1" smtClean="0"/>
              <a:t>архітектура</a:t>
            </a:r>
            <a:r>
              <a:rPr lang="ru-RU" dirty="0" smtClean="0"/>
              <a:t> все </a:t>
            </a:r>
            <a:r>
              <a:rPr lang="ru-RU" dirty="0" err="1" smtClean="0"/>
              <a:t>частіше</a:t>
            </a:r>
            <a:r>
              <a:rPr lang="ru-RU" dirty="0" smtClean="0"/>
              <a:t> </a:t>
            </a:r>
            <a:r>
              <a:rPr lang="ru-RU" dirty="0" err="1" smtClean="0"/>
              <a:t>повертається</a:t>
            </a:r>
            <a:r>
              <a:rPr lang="ru-RU" dirty="0" smtClean="0"/>
              <a:t> до </a:t>
            </a:r>
            <a:r>
              <a:rPr lang="ru-RU" dirty="0" err="1" smtClean="0"/>
              <a:t>київських</a:t>
            </a:r>
            <a:r>
              <a:rPr lang="ru-RU" dirty="0" smtClean="0"/>
              <a:t> </a:t>
            </a:r>
            <a:r>
              <a:rPr lang="ru-RU" dirty="0" err="1" smtClean="0"/>
              <a:t>традицій</a:t>
            </a:r>
            <a:r>
              <a:rPr lang="ru-RU" dirty="0" smtClean="0"/>
              <a:t>. </a:t>
            </a:r>
            <a:r>
              <a:rPr lang="ru-RU" dirty="0" err="1" smtClean="0"/>
              <a:t>Будуються</a:t>
            </a:r>
            <a:r>
              <a:rPr lang="ru-RU" dirty="0" smtClean="0"/>
              <a:t> </a:t>
            </a:r>
            <a:r>
              <a:rPr lang="ru-RU" dirty="0" err="1" smtClean="0"/>
              <a:t>дерев'яні</a:t>
            </a:r>
            <a:r>
              <a:rPr lang="ru-RU" dirty="0" smtClean="0"/>
              <a:t> </a:t>
            </a:r>
            <a:r>
              <a:rPr lang="ru-RU" dirty="0" err="1" smtClean="0"/>
              <a:t>храми,наприклад</a:t>
            </a:r>
            <a:r>
              <a:rPr lang="ru-RU" dirty="0" smtClean="0"/>
              <a:t>, </a:t>
            </a:r>
            <a:r>
              <a:rPr lang="ru-RU" dirty="0" err="1" smtClean="0"/>
              <a:t>церква</a:t>
            </a:r>
            <a:r>
              <a:rPr lang="ru-RU" dirty="0" smtClean="0"/>
              <a:t> Святого Духа в </a:t>
            </a:r>
            <a:r>
              <a:rPr lang="ru-RU" dirty="0" err="1" smtClean="0"/>
              <a:t>Петеліче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4578" name="Picture 2" descr="http://texty.org.ua/mod/file/thumbnail.php?file_guid=46779&amp;size=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571744"/>
            <a:ext cx="5334036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29642" cy="817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dirty="0" smtClean="0"/>
              <a:t>      Із середини 16 </a:t>
            </a:r>
            <a:r>
              <a:rPr lang="uk-UA" sz="2400" dirty="0" err="1" smtClean="0"/>
              <a:t>ст.в</a:t>
            </a:r>
            <a:r>
              <a:rPr lang="uk-UA" sz="2400" dirty="0" smtClean="0"/>
              <a:t> українській</a:t>
            </a:r>
          </a:p>
          <a:p>
            <a:pPr>
              <a:buNone/>
            </a:pPr>
            <a:r>
              <a:rPr lang="uk-UA" sz="2400" dirty="0" smtClean="0"/>
              <a:t>   архітектурі відчувається вплив мистецтва</a:t>
            </a:r>
          </a:p>
          <a:p>
            <a:pPr>
              <a:buNone/>
            </a:pPr>
            <a:r>
              <a:rPr lang="uk-UA" sz="2400" dirty="0" smtClean="0"/>
              <a:t>   </a:t>
            </a:r>
            <a:r>
              <a:rPr lang="uk-UA" sz="2400" dirty="0" err="1" smtClean="0"/>
              <a:t>Відродження.Воно</a:t>
            </a:r>
            <a:r>
              <a:rPr lang="uk-UA" sz="2400" dirty="0" smtClean="0"/>
              <a:t> поєднувалося з </a:t>
            </a:r>
          </a:p>
          <a:p>
            <a:pPr>
              <a:buNone/>
            </a:pPr>
            <a:r>
              <a:rPr lang="uk-UA" sz="2400" dirty="0" smtClean="0"/>
              <a:t>   українськими </a:t>
            </a:r>
            <a:r>
              <a:rPr lang="uk-UA" sz="2400" dirty="0" err="1" smtClean="0"/>
              <a:t>традиціями.Прикладом</a:t>
            </a:r>
            <a:r>
              <a:rPr lang="uk-UA" sz="2400" dirty="0" smtClean="0"/>
              <a:t> </a:t>
            </a:r>
          </a:p>
          <a:p>
            <a:pPr>
              <a:buNone/>
            </a:pPr>
            <a:r>
              <a:rPr lang="uk-UA" sz="2400" dirty="0" smtClean="0"/>
              <a:t>  цього є ансамбль Львова,що складається  </a:t>
            </a:r>
          </a:p>
          <a:p>
            <a:pPr>
              <a:buNone/>
            </a:pPr>
            <a:r>
              <a:rPr lang="uk-UA" sz="2400" dirty="0" smtClean="0"/>
              <a:t>  з Успенської церкви , високої дзвіниці та </a:t>
            </a:r>
          </a:p>
          <a:p>
            <a:pPr>
              <a:buNone/>
            </a:pPr>
            <a:r>
              <a:rPr lang="uk-UA" sz="2400" dirty="0" smtClean="0"/>
              <a:t>  каплиці Трьох святителів.</a:t>
            </a:r>
            <a:endParaRPr lang="ru-RU" sz="2400" dirty="0"/>
          </a:p>
        </p:txBody>
      </p:sp>
      <p:pic>
        <p:nvPicPr>
          <p:cNvPr id="2050" name="Picture 2" descr="http://max-flex.ucoz.ru/_fr/5/91721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357166"/>
            <a:ext cx="2286016" cy="3437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http://content.foto.mail.ru/mail/goipk/3/i-6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071942"/>
            <a:ext cx="3429024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http://www.lvivtour.com/excursions_images/6_foto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4143380"/>
            <a:ext cx="3214710" cy="2411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58204" cy="817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8358246" cy="442915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      </a:t>
            </a:r>
            <a:r>
              <a:rPr lang="uk-UA" dirty="0" smtClean="0"/>
              <a:t>  Яскравим </a:t>
            </a:r>
            <a:r>
              <a:rPr lang="uk-UA" dirty="0" smtClean="0"/>
              <a:t>прикладом архітектурного мистецтва польсько-литовської доби є забудова Львова</a:t>
            </a:r>
            <a:r>
              <a:rPr lang="uk-UA" dirty="0" smtClean="0"/>
              <a:t>.</a:t>
            </a:r>
          </a:p>
          <a:p>
            <a:pPr>
              <a:buNone/>
            </a:pPr>
            <a:r>
              <a:rPr lang="uk-UA" dirty="0" smtClean="0"/>
              <a:t> </a:t>
            </a:r>
            <a:r>
              <a:rPr lang="uk-UA" dirty="0" smtClean="0"/>
              <a:t>       </a:t>
            </a:r>
            <a:r>
              <a:rPr lang="uk-UA" dirty="0" smtClean="0"/>
              <a:t>Львів </a:t>
            </a:r>
            <a:r>
              <a:rPr lang="uk-UA" dirty="0" smtClean="0"/>
              <a:t>був оточений кріпосною стіною з вежами і ровом заповненими </a:t>
            </a:r>
            <a:r>
              <a:rPr lang="uk-UA" dirty="0" smtClean="0"/>
              <a:t>водою. На </a:t>
            </a:r>
            <a:r>
              <a:rPr lang="uk-UA" dirty="0" smtClean="0"/>
              <a:t>території міста розташовувалися будівлі міської ратуші</a:t>
            </a:r>
            <a:r>
              <a:rPr lang="uk-UA" dirty="0" smtClean="0"/>
              <a:t>, православні </a:t>
            </a:r>
            <a:r>
              <a:rPr lang="uk-UA" dirty="0" smtClean="0"/>
              <a:t>й католицькі храми.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29642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4" y="857232"/>
            <a:ext cx="9086856" cy="4786346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  Вулиці забудовуються в основному триповерховими будівлями, які тісно </a:t>
            </a:r>
            <a:r>
              <a:rPr lang="uk-UA" dirty="0" err="1" smtClean="0"/>
              <a:t>притискаютьсяодин</a:t>
            </a:r>
            <a:r>
              <a:rPr lang="uk-UA" dirty="0" smtClean="0"/>
              <a:t> до одного. Гостро відчувається присутність готики. У готичному стилі побудований Латинський  собор.</a:t>
            </a:r>
            <a:endParaRPr lang="ru-RU" dirty="0"/>
          </a:p>
        </p:txBody>
      </p:sp>
      <p:pic>
        <p:nvPicPr>
          <p:cNvPr id="22530" name="Picture 2" descr="http://turistua.com/pictures/posts/13466_40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857496"/>
            <a:ext cx="4857784" cy="3643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571480"/>
            <a:ext cx="8329642" cy="1326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8572528" cy="5143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      </a:t>
            </a:r>
            <a:r>
              <a:rPr lang="uk-UA" sz="2800" dirty="0" smtClean="0"/>
              <a:t> Пам'яткою </a:t>
            </a:r>
            <a:r>
              <a:rPr lang="uk-UA" sz="2800" dirty="0" err="1" smtClean="0"/>
              <a:t>оборононої</a:t>
            </a:r>
            <a:r>
              <a:rPr lang="uk-UA" sz="2800" dirty="0" smtClean="0"/>
              <a:t> архітектури в Україні є замок </a:t>
            </a:r>
            <a:r>
              <a:rPr lang="uk-UA" sz="2800" dirty="0" err="1" smtClean="0"/>
              <a:t>Любарта</a:t>
            </a:r>
            <a:r>
              <a:rPr lang="uk-UA" sz="2800" dirty="0" smtClean="0"/>
              <a:t>,у Луцьку.</a:t>
            </a:r>
          </a:p>
          <a:p>
            <a:pPr>
              <a:buNone/>
            </a:pPr>
            <a:r>
              <a:rPr lang="uk-UA" sz="2800" dirty="0" smtClean="0"/>
              <a:t>       Луцький замок складався з</a:t>
            </a:r>
          </a:p>
          <a:p>
            <a:pPr>
              <a:buNone/>
            </a:pPr>
            <a:r>
              <a:rPr lang="uk-UA" sz="2800" dirty="0" smtClean="0"/>
              <a:t>   двох частин - Верхнього замку</a:t>
            </a:r>
          </a:p>
          <a:p>
            <a:pPr>
              <a:buNone/>
            </a:pPr>
            <a:r>
              <a:rPr lang="uk-UA" sz="2800" dirty="0" smtClean="0"/>
              <a:t>   і </a:t>
            </a:r>
            <a:r>
              <a:rPr lang="uk-UA" sz="2800" dirty="0" err="1" smtClean="0"/>
              <a:t>Нижнього.На</a:t>
            </a:r>
            <a:r>
              <a:rPr lang="uk-UA" sz="2800" dirty="0" smtClean="0"/>
              <a:t> жаль, до наших </a:t>
            </a:r>
          </a:p>
          <a:p>
            <a:pPr>
              <a:buNone/>
            </a:pPr>
            <a:r>
              <a:rPr lang="uk-UA" sz="2800" dirty="0" smtClean="0"/>
              <a:t>   днів дійшов лише Верхній </a:t>
            </a:r>
          </a:p>
          <a:p>
            <a:pPr>
              <a:buNone/>
            </a:pPr>
            <a:r>
              <a:rPr lang="uk-UA" sz="2800" dirty="0" smtClean="0"/>
              <a:t>   замок, від Нижнього  </a:t>
            </a:r>
            <a:r>
              <a:rPr lang="uk-UA" sz="2800" dirty="0" err="1" smtClean="0"/>
              <a:t>залиши-</a:t>
            </a:r>
            <a:endParaRPr lang="uk-UA" sz="2800" dirty="0" smtClean="0"/>
          </a:p>
          <a:p>
            <a:pPr>
              <a:buNone/>
            </a:pPr>
            <a:r>
              <a:rPr lang="uk-UA" sz="2800" dirty="0" smtClean="0"/>
              <a:t>   </a:t>
            </a:r>
            <a:r>
              <a:rPr lang="uk-UA" sz="2800" dirty="0" err="1" smtClean="0"/>
              <a:t>лися</a:t>
            </a:r>
            <a:r>
              <a:rPr lang="uk-UA" sz="2800" dirty="0" smtClean="0"/>
              <a:t> лише  руїни.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643050"/>
            <a:ext cx="3214709" cy="4816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58204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   Українські  замки зазвичай зводили</a:t>
            </a:r>
          </a:p>
          <a:p>
            <a:pPr>
              <a:buNone/>
            </a:pPr>
            <a:r>
              <a:rPr lang="uk-UA" dirty="0" smtClean="0"/>
              <a:t>  в зручних для оборони місцях,де </a:t>
            </a:r>
          </a:p>
          <a:p>
            <a:pPr>
              <a:buNone/>
            </a:pPr>
            <a:r>
              <a:rPr lang="uk-UA" dirty="0" smtClean="0"/>
              <a:t>  раніше вже стояли </a:t>
            </a:r>
            <a:r>
              <a:rPr lang="uk-UA" dirty="0" err="1" smtClean="0"/>
              <a:t>укріплення.До</a:t>
            </a:r>
            <a:r>
              <a:rPr lang="uk-UA" dirty="0" smtClean="0"/>
              <a:t> </a:t>
            </a:r>
          </a:p>
          <a:p>
            <a:pPr>
              <a:buNone/>
            </a:pPr>
            <a:r>
              <a:rPr lang="uk-UA" dirty="0" smtClean="0"/>
              <a:t>  оборони були пристосовані й культові</a:t>
            </a:r>
          </a:p>
          <a:p>
            <a:pPr>
              <a:buNone/>
            </a:pPr>
            <a:r>
              <a:rPr lang="uk-UA" dirty="0" smtClean="0"/>
              <a:t>  споруди. Наприклад,</a:t>
            </a:r>
            <a:r>
              <a:rPr lang="uk-UA" dirty="0" err="1" smtClean="0"/>
              <a:t>Богоявленська</a:t>
            </a:r>
            <a:r>
              <a:rPr lang="uk-UA" dirty="0" smtClean="0"/>
              <a:t> </a:t>
            </a:r>
          </a:p>
          <a:p>
            <a:pPr>
              <a:buNone/>
            </a:pPr>
            <a:r>
              <a:rPr lang="uk-UA" dirty="0" smtClean="0"/>
              <a:t>  церква Острозького замку </a:t>
            </a:r>
          </a:p>
          <a:p>
            <a:pPr>
              <a:buNone/>
            </a:pPr>
            <a:r>
              <a:rPr lang="uk-UA" dirty="0" smtClean="0"/>
              <a:t>  мала масивну стінку ,</a:t>
            </a:r>
          </a:p>
          <a:p>
            <a:pPr>
              <a:buNone/>
            </a:pPr>
            <a:r>
              <a:rPr lang="uk-UA" dirty="0" smtClean="0"/>
              <a:t>  оснащену бійницями.</a:t>
            </a:r>
            <a:endParaRPr lang="ru-RU" dirty="0"/>
          </a:p>
        </p:txBody>
      </p:sp>
      <p:pic>
        <p:nvPicPr>
          <p:cNvPr id="3078" name="Picture 6" descr="http://cs302503.userapi.com/v302503019/1d9/Zy_ZRM7iu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500438"/>
            <a:ext cx="4000528" cy="3000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http://ukrainaincognita.com/sites/default/files/ostrog_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785794"/>
            <a:ext cx="2357454" cy="2592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58204" cy="817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ru-RU" dirty="0" err="1" smtClean="0"/>
              <a:t>Типовим</a:t>
            </a:r>
            <a:r>
              <a:rPr lang="ru-RU" dirty="0" smtClean="0"/>
              <a:t> прикладом </a:t>
            </a:r>
            <a:r>
              <a:rPr lang="ru-RU" dirty="0" err="1" smtClean="0"/>
              <a:t>церкви-фортеці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Покровська</a:t>
            </a:r>
            <a:r>
              <a:rPr lang="ru-RU" dirty="0" smtClean="0"/>
              <a:t> </a:t>
            </a:r>
            <a:r>
              <a:rPr lang="ru-RU" dirty="0" err="1" smtClean="0"/>
              <a:t>фортеця</a:t>
            </a:r>
            <a:r>
              <a:rPr lang="ru-RU" dirty="0" smtClean="0"/>
              <a:t> в </a:t>
            </a:r>
            <a:r>
              <a:rPr lang="ru-RU" dirty="0" err="1" smtClean="0"/>
              <a:t>Сутковцях</a:t>
            </a:r>
            <a:r>
              <a:rPr lang="ru-RU" dirty="0" smtClean="0"/>
              <a:t> (XV ст.). </a:t>
            </a:r>
            <a:endParaRPr lang="ru-RU" dirty="0"/>
          </a:p>
        </p:txBody>
      </p:sp>
      <p:pic>
        <p:nvPicPr>
          <p:cNvPr id="23554" name="Picture 2" descr="http://nikvesti.com/images/2013_07/44267_1_600x4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857364"/>
            <a:ext cx="5429288" cy="43349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01080" cy="2245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8729634" cy="442915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впливом</a:t>
            </a:r>
            <a:r>
              <a:rPr lang="ru-RU" dirty="0" smtClean="0"/>
              <a:t> </a:t>
            </a:r>
            <a:r>
              <a:rPr lang="ru-RU" dirty="0" err="1" smtClean="0"/>
              <a:t>західної</a:t>
            </a:r>
            <a:r>
              <a:rPr lang="ru-RU" dirty="0" smtClean="0"/>
              <a:t> </a:t>
            </a:r>
            <a:r>
              <a:rPr lang="ru-RU" dirty="0" err="1" smtClean="0"/>
              <a:t>архітектури</a:t>
            </a:r>
            <a:r>
              <a:rPr lang="ru-RU" dirty="0" smtClean="0"/>
              <a:t> почали </a:t>
            </a:r>
            <a:r>
              <a:rPr lang="ru-RU" dirty="0" err="1" smtClean="0"/>
              <a:t>споруджувати</a:t>
            </a:r>
            <a:r>
              <a:rPr lang="ru-RU" dirty="0" smtClean="0"/>
              <a:t> </a:t>
            </a:r>
            <a:r>
              <a:rPr lang="ru-RU" dirty="0" err="1" smtClean="0"/>
              <a:t>безбанні</a:t>
            </a:r>
            <a:r>
              <a:rPr lang="ru-RU" dirty="0" smtClean="0"/>
              <a:t> </a:t>
            </a:r>
            <a:r>
              <a:rPr lang="ru-RU" dirty="0" err="1" smtClean="0"/>
              <a:t>храми</a:t>
            </a:r>
            <a:r>
              <a:rPr lang="ru-RU" dirty="0" smtClean="0"/>
              <a:t>.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збудовано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монастирів</a:t>
            </a:r>
            <a:r>
              <a:rPr lang="ru-RU" dirty="0" smtClean="0"/>
              <a:t>: </a:t>
            </a:r>
            <a:r>
              <a:rPr lang="ru-RU" dirty="0" err="1" smtClean="0"/>
              <a:t>Києво-Печерський</a:t>
            </a:r>
            <a:r>
              <a:rPr lang="ru-RU" dirty="0" smtClean="0"/>
              <a:t>, </a:t>
            </a:r>
            <a:r>
              <a:rPr lang="ru-RU" dirty="0" err="1" smtClean="0"/>
              <a:t>Дерманський</a:t>
            </a:r>
            <a:r>
              <a:rPr lang="ru-RU" dirty="0" smtClean="0"/>
              <a:t>, </a:t>
            </a:r>
            <a:r>
              <a:rPr lang="ru-RU" dirty="0" err="1" smtClean="0"/>
              <a:t>Унівський</a:t>
            </a:r>
            <a:r>
              <a:rPr lang="ru-RU" dirty="0" smtClean="0"/>
              <a:t>, </a:t>
            </a:r>
            <a:r>
              <a:rPr lang="ru-RU" dirty="0" err="1" smtClean="0"/>
              <a:t>Троїцький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20482" name="Picture 2" descr="&amp;Fcy;&amp;acy;&amp;jcy;&amp;lcy;:Derman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214554"/>
            <a:ext cx="2803494" cy="3748423"/>
          </a:xfrm>
          <a:prstGeom prst="rect">
            <a:avLst/>
          </a:prstGeom>
          <a:noFill/>
        </p:spPr>
      </p:pic>
      <p:pic>
        <p:nvPicPr>
          <p:cNvPr id="20484" name="Picture 4" descr="http://www.grani-t.com.ua/img/other/new/mapa_99/29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323" y="2857496"/>
            <a:ext cx="4713305" cy="315005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71538" y="6072206"/>
            <a:ext cx="2674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Дерманський</a:t>
            </a:r>
            <a:r>
              <a:rPr lang="ru-RU" dirty="0" smtClean="0"/>
              <a:t> </a:t>
            </a:r>
            <a:r>
              <a:rPr lang="ru-RU" dirty="0" err="1" smtClean="0"/>
              <a:t>монастир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86446" y="6072206"/>
            <a:ext cx="2322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Унівський</a:t>
            </a:r>
            <a:r>
              <a:rPr lang="ru-RU" dirty="0" smtClean="0"/>
              <a:t> </a:t>
            </a:r>
            <a:r>
              <a:rPr lang="ru-RU" dirty="0" err="1" smtClean="0"/>
              <a:t>монастир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29642" cy="1531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0"/>
            <a:ext cx="8358246" cy="335758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uk-UA" dirty="0" smtClean="0"/>
              <a:t>       </a:t>
            </a:r>
            <a:r>
              <a:rPr lang="uk-UA" sz="3200" dirty="0" smtClean="0"/>
              <a:t>Розвиток </a:t>
            </a:r>
            <a:r>
              <a:rPr lang="uk-UA" sz="3200" dirty="0" smtClean="0"/>
              <a:t>української архітектури 14-16 століть пов'язаний із зростанням міст. Все більше створюється архітектура світського спрямування - палаци, дорогі будинки для заможних купців і ремісників, ратуші. </a:t>
            </a:r>
            <a:endParaRPr lang="ru-RU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01080" cy="817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857232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  Однією з найважливіших, архітектурних пам'яток у Львові, є «Чорна кам'яниця». Будівля прикрашена в стилі італійського ренесансу - діамантовим рустом і різьбленням.</a:t>
            </a:r>
            <a:endParaRPr lang="ru-RU" dirty="0"/>
          </a:p>
        </p:txBody>
      </p:sp>
      <p:pic>
        <p:nvPicPr>
          <p:cNvPr id="18434" name="Picture 2" descr="http://osvitanet.com.ua/history_8/history8_files/image0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643182"/>
            <a:ext cx="2838450" cy="3638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http://www.doroga.ua/Handlers/ContentImageHandler.ashx?CatalogPOIPhotoCatalogPOIID=3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071810"/>
            <a:ext cx="4075072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138</TotalTime>
  <Words>314</Words>
  <PresentationFormat>Экран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Архітектура 14-16ст.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Архітектура 14-16ст.</dc:title>
  <cp:lastModifiedBy>UserXP</cp:lastModifiedBy>
  <cp:revision>16</cp:revision>
  <dcterms:modified xsi:type="dcterms:W3CDTF">2013-11-17T12:17:10Z</dcterms:modified>
</cp:coreProperties>
</file>