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C8904-19A4-4E81-9C66-B9EA45F4EE04}" type="doc">
      <dgm:prSet loTypeId="urn:microsoft.com/office/officeart/2005/8/layout/pyramid2" loCatId="list" qsTypeId="urn:microsoft.com/office/officeart/2005/8/quickstyle/simple3" qsCatId="simple" csTypeId="urn:microsoft.com/office/officeart/2005/8/colors/accent6_4" csCatId="accent6" phldr="1"/>
      <dgm:spPr/>
    </dgm:pt>
    <dgm:pt modelId="{741BAA57-EF7C-40B7-B816-4EA766C04A1D}">
      <dgm:prSet phldrT="[Текст]"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Ігрове кіно</a:t>
          </a:r>
          <a:endParaRPr lang="ru-RU" sz="2000" dirty="0">
            <a:latin typeface="Century Schoolbook" pitchFamily="18" charset="0"/>
          </a:endParaRPr>
        </a:p>
      </dgm:t>
    </dgm:pt>
    <dgm:pt modelId="{E886A255-E673-416A-955C-CAEE1E75C25B}" type="parTrans" cxnId="{A4F24010-324D-4F49-9107-B8059DFA6FF0}">
      <dgm:prSet/>
      <dgm:spPr/>
      <dgm:t>
        <a:bodyPr/>
        <a:lstStyle/>
        <a:p>
          <a:endParaRPr lang="ru-RU"/>
        </a:p>
      </dgm:t>
    </dgm:pt>
    <dgm:pt modelId="{2272F087-7E89-45D1-9B7C-338BD6DD1675}" type="sibTrans" cxnId="{A4F24010-324D-4F49-9107-B8059DFA6FF0}">
      <dgm:prSet/>
      <dgm:spPr/>
      <dgm:t>
        <a:bodyPr/>
        <a:lstStyle/>
        <a:p>
          <a:endParaRPr lang="ru-RU"/>
        </a:p>
      </dgm:t>
    </dgm:pt>
    <dgm:pt modelId="{43B674BE-DF2F-4AEA-82A1-F39E3E7F09E2}">
      <dgm:prSet phldrT="[Текст]"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Документальне кіно</a:t>
          </a:r>
          <a:endParaRPr lang="ru-RU" sz="2000" dirty="0">
            <a:latin typeface="Century Schoolbook" pitchFamily="18" charset="0"/>
          </a:endParaRPr>
        </a:p>
      </dgm:t>
    </dgm:pt>
    <dgm:pt modelId="{8588D726-A771-4B07-AF9A-B388AEB136B6}" type="parTrans" cxnId="{4EE6D7C1-8E8F-4237-BEAF-51F23FAE756F}">
      <dgm:prSet/>
      <dgm:spPr/>
      <dgm:t>
        <a:bodyPr/>
        <a:lstStyle/>
        <a:p>
          <a:endParaRPr lang="ru-RU"/>
        </a:p>
      </dgm:t>
    </dgm:pt>
    <dgm:pt modelId="{D14BB3DC-BE04-41BE-90E0-34652FED7907}" type="sibTrans" cxnId="{4EE6D7C1-8E8F-4237-BEAF-51F23FAE756F}">
      <dgm:prSet/>
      <dgm:spPr/>
      <dgm:t>
        <a:bodyPr/>
        <a:lstStyle/>
        <a:p>
          <a:endParaRPr lang="ru-RU"/>
        </a:p>
      </dgm:t>
    </dgm:pt>
    <dgm:pt modelId="{2564C0AF-BA1A-447C-A4F4-C9F15888A8B6}">
      <dgm:prSet phldrT="[Текст]"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Науково-популярне кіно</a:t>
          </a:r>
          <a:endParaRPr lang="ru-RU" sz="2000" dirty="0">
            <a:latin typeface="Century Schoolbook" pitchFamily="18" charset="0"/>
          </a:endParaRPr>
        </a:p>
      </dgm:t>
    </dgm:pt>
    <dgm:pt modelId="{D08CE05D-78AC-4263-8363-8FFB5CF8A8C8}" type="parTrans" cxnId="{C7B25408-2DD3-413F-9997-FA07BC696239}">
      <dgm:prSet/>
      <dgm:spPr/>
      <dgm:t>
        <a:bodyPr/>
        <a:lstStyle/>
        <a:p>
          <a:endParaRPr lang="ru-RU"/>
        </a:p>
      </dgm:t>
    </dgm:pt>
    <dgm:pt modelId="{C6B321B8-B657-43D9-93DE-5568149ADA4C}" type="sibTrans" cxnId="{C7B25408-2DD3-413F-9997-FA07BC696239}">
      <dgm:prSet/>
      <dgm:spPr/>
      <dgm:t>
        <a:bodyPr/>
        <a:lstStyle/>
        <a:p>
          <a:endParaRPr lang="ru-RU"/>
        </a:p>
      </dgm:t>
    </dgm:pt>
    <dgm:pt modelId="{2576A32A-FCB7-49E8-BD41-A42978773A11}">
      <dgm:prSet custT="1"/>
      <dgm:spPr/>
      <dgm:t>
        <a:bodyPr/>
        <a:lstStyle/>
        <a:p>
          <a:r>
            <a:rPr lang="uk-UA" sz="2000" dirty="0" err="1" smtClean="0">
              <a:latin typeface="Century Schoolbook" pitchFamily="18" charset="0"/>
            </a:rPr>
            <a:t>Кіносеріал</a:t>
          </a:r>
          <a:endParaRPr lang="ru-RU" sz="2000" dirty="0">
            <a:latin typeface="Century Schoolbook" pitchFamily="18" charset="0"/>
          </a:endParaRPr>
        </a:p>
      </dgm:t>
    </dgm:pt>
    <dgm:pt modelId="{6E813CE0-65A4-4A1D-96AD-7F6C80C84EB9}" type="parTrans" cxnId="{3936F6A6-407A-4142-A033-21664590B117}">
      <dgm:prSet/>
      <dgm:spPr/>
      <dgm:t>
        <a:bodyPr/>
        <a:lstStyle/>
        <a:p>
          <a:endParaRPr lang="ru-RU"/>
        </a:p>
      </dgm:t>
    </dgm:pt>
    <dgm:pt modelId="{677B6F1F-ACE0-4A12-B4E3-4BB19FB8BA1D}" type="sibTrans" cxnId="{3936F6A6-407A-4142-A033-21664590B117}">
      <dgm:prSet/>
      <dgm:spPr/>
      <dgm:t>
        <a:bodyPr/>
        <a:lstStyle/>
        <a:p>
          <a:endParaRPr lang="ru-RU"/>
        </a:p>
      </dgm:t>
    </dgm:pt>
    <dgm:pt modelId="{28112952-A63B-4773-A41C-821D708FC98B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Телесеріал</a:t>
          </a:r>
          <a:endParaRPr lang="ru-RU" sz="2000" dirty="0">
            <a:latin typeface="Century Schoolbook" pitchFamily="18" charset="0"/>
          </a:endParaRPr>
        </a:p>
      </dgm:t>
    </dgm:pt>
    <dgm:pt modelId="{FD336FA0-674C-43F8-9C6C-955F8FED25F3}" type="parTrans" cxnId="{D36A48BD-E512-43AD-8645-06042003B83E}">
      <dgm:prSet/>
      <dgm:spPr/>
      <dgm:t>
        <a:bodyPr/>
        <a:lstStyle/>
        <a:p>
          <a:endParaRPr lang="ru-RU"/>
        </a:p>
      </dgm:t>
    </dgm:pt>
    <dgm:pt modelId="{3577952E-3406-46A3-AFE3-22A18DC356A0}" type="sibTrans" cxnId="{D36A48BD-E512-43AD-8645-06042003B83E}">
      <dgm:prSet/>
      <dgm:spPr/>
      <dgm:t>
        <a:bodyPr/>
        <a:lstStyle/>
        <a:p>
          <a:endParaRPr lang="ru-RU"/>
        </a:p>
      </dgm:t>
    </dgm:pt>
    <dgm:pt modelId="{4487CD63-39F7-4DA3-9F58-6D2FC9625602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Німе кіно</a:t>
          </a:r>
          <a:endParaRPr lang="ru-RU" sz="2000" dirty="0">
            <a:latin typeface="Century Schoolbook" pitchFamily="18" charset="0"/>
          </a:endParaRPr>
        </a:p>
      </dgm:t>
    </dgm:pt>
    <dgm:pt modelId="{E3E041B1-2980-4F76-851D-5B1FFA93F51D}" type="parTrans" cxnId="{7A085366-B339-4CFF-A078-E45F4EE139E4}">
      <dgm:prSet/>
      <dgm:spPr/>
      <dgm:t>
        <a:bodyPr/>
        <a:lstStyle/>
        <a:p>
          <a:endParaRPr lang="ru-RU"/>
        </a:p>
      </dgm:t>
    </dgm:pt>
    <dgm:pt modelId="{5C8A0FF7-91E1-4A4F-AA59-3F789AA41E19}" type="sibTrans" cxnId="{7A085366-B339-4CFF-A078-E45F4EE139E4}">
      <dgm:prSet/>
      <dgm:spPr/>
      <dgm:t>
        <a:bodyPr/>
        <a:lstStyle/>
        <a:p>
          <a:endParaRPr lang="ru-RU"/>
        </a:p>
      </dgm:t>
    </dgm:pt>
    <dgm:pt modelId="{FF15E5C6-EB76-4496-A168-B1F4E0E8C31E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Звукове кіно</a:t>
          </a:r>
          <a:endParaRPr lang="ru-RU" sz="2000" dirty="0">
            <a:latin typeface="Century Schoolbook" pitchFamily="18" charset="0"/>
          </a:endParaRPr>
        </a:p>
      </dgm:t>
    </dgm:pt>
    <dgm:pt modelId="{57A5AFC4-412D-4320-AF0F-7346249C07FA}" type="parTrans" cxnId="{7074351B-497C-4163-8C81-AA5BEB7951C8}">
      <dgm:prSet/>
      <dgm:spPr/>
      <dgm:t>
        <a:bodyPr/>
        <a:lstStyle/>
        <a:p>
          <a:endParaRPr lang="ru-RU"/>
        </a:p>
      </dgm:t>
    </dgm:pt>
    <dgm:pt modelId="{8321E169-6770-48B4-8F05-441527D7918A}" type="sibTrans" cxnId="{7074351B-497C-4163-8C81-AA5BEB7951C8}">
      <dgm:prSet/>
      <dgm:spPr/>
      <dgm:t>
        <a:bodyPr/>
        <a:lstStyle/>
        <a:p>
          <a:endParaRPr lang="ru-RU"/>
        </a:p>
      </dgm:t>
    </dgm:pt>
    <dgm:pt modelId="{84A6F7D6-D4AF-429D-8CBD-6BD47A4E5CAC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Чорно-біле кіно</a:t>
          </a:r>
          <a:endParaRPr lang="ru-RU" sz="2000" dirty="0">
            <a:latin typeface="Century Schoolbook" pitchFamily="18" charset="0"/>
          </a:endParaRPr>
        </a:p>
      </dgm:t>
    </dgm:pt>
    <dgm:pt modelId="{E778BA84-96B9-4DC1-997E-71B4210449B6}" type="parTrans" cxnId="{DFACA384-8954-415B-989F-E36000CFB4CA}">
      <dgm:prSet/>
      <dgm:spPr/>
      <dgm:t>
        <a:bodyPr/>
        <a:lstStyle/>
        <a:p>
          <a:endParaRPr lang="ru-RU"/>
        </a:p>
      </dgm:t>
    </dgm:pt>
    <dgm:pt modelId="{6A9728E9-D9F7-4943-9FF5-7A2F3CE56FD3}" type="sibTrans" cxnId="{DFACA384-8954-415B-989F-E36000CFB4CA}">
      <dgm:prSet/>
      <dgm:spPr/>
      <dgm:t>
        <a:bodyPr/>
        <a:lstStyle/>
        <a:p>
          <a:endParaRPr lang="ru-RU"/>
        </a:p>
      </dgm:t>
    </dgm:pt>
    <dgm:pt modelId="{3194E3E9-17F8-4ACC-A9F2-894BE8BA4344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Мюзикли</a:t>
          </a:r>
          <a:endParaRPr lang="ru-RU" sz="2000" dirty="0">
            <a:latin typeface="Century Schoolbook" pitchFamily="18" charset="0"/>
          </a:endParaRPr>
        </a:p>
      </dgm:t>
    </dgm:pt>
    <dgm:pt modelId="{3FAF937C-C25A-4D6C-BD55-3FBFF2910611}" type="parTrans" cxnId="{51F29085-8F33-4C64-8294-68B7D6C5F86E}">
      <dgm:prSet/>
      <dgm:spPr/>
      <dgm:t>
        <a:bodyPr/>
        <a:lstStyle/>
        <a:p>
          <a:endParaRPr lang="ru-RU"/>
        </a:p>
      </dgm:t>
    </dgm:pt>
    <dgm:pt modelId="{EBBDFE4C-387E-4414-A136-910AC50FCEF3}" type="sibTrans" cxnId="{51F29085-8F33-4C64-8294-68B7D6C5F86E}">
      <dgm:prSet/>
      <dgm:spPr/>
      <dgm:t>
        <a:bodyPr/>
        <a:lstStyle/>
        <a:p>
          <a:endParaRPr lang="ru-RU"/>
        </a:p>
      </dgm:t>
    </dgm:pt>
    <dgm:pt modelId="{E920972C-2C67-48E7-97E5-37C3B86F3A57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Експериментальне кіно</a:t>
          </a:r>
          <a:endParaRPr lang="ru-RU" sz="2000" dirty="0">
            <a:latin typeface="Century Schoolbook" pitchFamily="18" charset="0"/>
          </a:endParaRPr>
        </a:p>
      </dgm:t>
    </dgm:pt>
    <dgm:pt modelId="{24A906AE-BD03-4DD2-9B9B-7653E44E0CBE}" type="parTrans" cxnId="{AA07586F-6B08-4FDD-ACA1-A882F1055AB5}">
      <dgm:prSet/>
      <dgm:spPr/>
      <dgm:t>
        <a:bodyPr/>
        <a:lstStyle/>
        <a:p>
          <a:endParaRPr lang="ru-RU"/>
        </a:p>
      </dgm:t>
    </dgm:pt>
    <dgm:pt modelId="{FA236565-4779-4DB7-BF12-64E16D9889A5}" type="sibTrans" cxnId="{AA07586F-6B08-4FDD-ACA1-A882F1055AB5}">
      <dgm:prSet/>
      <dgm:spPr/>
      <dgm:t>
        <a:bodyPr/>
        <a:lstStyle/>
        <a:p>
          <a:endParaRPr lang="ru-RU"/>
        </a:p>
      </dgm:t>
    </dgm:pt>
    <dgm:pt modelId="{D00E598B-92DF-4519-BD83-478780E43F84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Традиційне кіно</a:t>
          </a:r>
          <a:endParaRPr lang="ru-RU" sz="2000" dirty="0">
            <a:latin typeface="Century Schoolbook" pitchFamily="18" charset="0"/>
          </a:endParaRPr>
        </a:p>
      </dgm:t>
    </dgm:pt>
    <dgm:pt modelId="{BA1AFDA8-7DBD-485E-8AD0-9E3F07F2CC39}" type="parTrans" cxnId="{41BE1CEA-DA20-4E05-B3C4-C388C3149320}">
      <dgm:prSet/>
      <dgm:spPr/>
      <dgm:t>
        <a:bodyPr/>
        <a:lstStyle/>
        <a:p>
          <a:endParaRPr lang="ru-RU"/>
        </a:p>
      </dgm:t>
    </dgm:pt>
    <dgm:pt modelId="{CBA82F21-DC8F-4E4D-99C3-0B70CFAF3EE0}" type="sibTrans" cxnId="{41BE1CEA-DA20-4E05-B3C4-C388C3149320}">
      <dgm:prSet/>
      <dgm:spPr/>
      <dgm:t>
        <a:bodyPr/>
        <a:lstStyle/>
        <a:p>
          <a:endParaRPr lang="ru-RU"/>
        </a:p>
      </dgm:t>
    </dgm:pt>
    <dgm:pt modelId="{811A4E56-3429-4842-8003-06091E34468C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Професійне кіно</a:t>
          </a:r>
          <a:endParaRPr lang="ru-RU" sz="2000" dirty="0">
            <a:latin typeface="Century Schoolbook" pitchFamily="18" charset="0"/>
          </a:endParaRPr>
        </a:p>
      </dgm:t>
    </dgm:pt>
    <dgm:pt modelId="{CA449C32-A8CF-4C7F-9AD7-F94A3F99359D}" type="parTrans" cxnId="{3B75AD0B-8ADA-4F14-851A-61885B35B925}">
      <dgm:prSet/>
      <dgm:spPr/>
      <dgm:t>
        <a:bodyPr/>
        <a:lstStyle/>
        <a:p>
          <a:endParaRPr lang="ru-RU"/>
        </a:p>
      </dgm:t>
    </dgm:pt>
    <dgm:pt modelId="{606F7119-F29A-4304-878A-BB1F31BC2FD0}" type="sibTrans" cxnId="{3B75AD0B-8ADA-4F14-851A-61885B35B925}">
      <dgm:prSet/>
      <dgm:spPr/>
      <dgm:t>
        <a:bodyPr/>
        <a:lstStyle/>
        <a:p>
          <a:endParaRPr lang="ru-RU"/>
        </a:p>
      </dgm:t>
    </dgm:pt>
    <dgm:pt modelId="{F05E7C37-C99B-4367-9A2B-3A9613AF691A}">
      <dgm:prSet custT="1"/>
      <dgm:spPr/>
      <dgm:t>
        <a:bodyPr/>
        <a:lstStyle/>
        <a:p>
          <a:r>
            <a:rPr lang="uk-UA" sz="2000" dirty="0" smtClean="0">
              <a:latin typeface="Century Schoolbook" pitchFamily="18" charset="0"/>
            </a:rPr>
            <a:t>Аматорське кіно</a:t>
          </a:r>
          <a:endParaRPr lang="ru-RU" sz="2000" dirty="0">
            <a:latin typeface="Century Schoolbook" pitchFamily="18" charset="0"/>
          </a:endParaRPr>
        </a:p>
      </dgm:t>
    </dgm:pt>
    <dgm:pt modelId="{69F7FDD5-38E1-45A1-9571-C0375AA49C2E}" type="parTrans" cxnId="{26AAFB88-7EF8-48F4-9334-F9F4F2EC4C97}">
      <dgm:prSet/>
      <dgm:spPr/>
      <dgm:t>
        <a:bodyPr/>
        <a:lstStyle/>
        <a:p>
          <a:endParaRPr lang="ru-RU"/>
        </a:p>
      </dgm:t>
    </dgm:pt>
    <dgm:pt modelId="{F6DE30C4-6DB0-4B3D-930B-A605273366D1}" type="sibTrans" cxnId="{26AAFB88-7EF8-48F4-9334-F9F4F2EC4C97}">
      <dgm:prSet/>
      <dgm:spPr/>
      <dgm:t>
        <a:bodyPr/>
        <a:lstStyle/>
        <a:p>
          <a:endParaRPr lang="ru-RU"/>
        </a:p>
      </dgm:t>
    </dgm:pt>
    <dgm:pt modelId="{30B4B6C7-127F-47FD-B0F6-2BCB3AB9C78A}" type="pres">
      <dgm:prSet presAssocID="{609C8904-19A4-4E81-9C66-B9EA45F4EE04}" presName="compositeShape" presStyleCnt="0">
        <dgm:presLayoutVars>
          <dgm:dir/>
          <dgm:resizeHandles/>
        </dgm:presLayoutVars>
      </dgm:prSet>
      <dgm:spPr/>
    </dgm:pt>
    <dgm:pt modelId="{7947C3D9-EE4E-4D9B-83DB-832ECEB2F328}" type="pres">
      <dgm:prSet presAssocID="{609C8904-19A4-4E81-9C66-B9EA45F4EE04}" presName="pyramid" presStyleLbl="node1" presStyleIdx="0" presStyleCnt="1" custLinFactNeighborX="556" custLinFactNeighborY="-4167"/>
      <dgm:spPr/>
    </dgm:pt>
    <dgm:pt modelId="{CB2D0CE2-BF1F-4900-A7C8-FA4015F66D61}" type="pres">
      <dgm:prSet presAssocID="{609C8904-19A4-4E81-9C66-B9EA45F4EE04}" presName="theList" presStyleCnt="0"/>
      <dgm:spPr/>
    </dgm:pt>
    <dgm:pt modelId="{1E414B48-6644-4699-8400-43B218FDEF5C}" type="pres">
      <dgm:prSet presAssocID="{741BAA57-EF7C-40B7-B816-4EA766C04A1D}" presName="aNode" presStyleLbl="fg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4FEAC-DDF5-4052-8096-8F651DEBE085}" type="pres">
      <dgm:prSet presAssocID="{741BAA57-EF7C-40B7-B816-4EA766C04A1D}" presName="aSpace" presStyleCnt="0"/>
      <dgm:spPr/>
    </dgm:pt>
    <dgm:pt modelId="{2392ACFE-990D-4E92-B87B-D1035CA69B40}" type="pres">
      <dgm:prSet presAssocID="{43B674BE-DF2F-4AEA-82A1-F39E3E7F09E2}" presName="aNode" presStyleLbl="fg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A110F-D781-47D4-A8D4-B3CD00132A5E}" type="pres">
      <dgm:prSet presAssocID="{43B674BE-DF2F-4AEA-82A1-F39E3E7F09E2}" presName="aSpace" presStyleCnt="0"/>
      <dgm:spPr/>
    </dgm:pt>
    <dgm:pt modelId="{15D086FF-E7A6-4657-A366-FE8144E23F16}" type="pres">
      <dgm:prSet presAssocID="{2564C0AF-BA1A-447C-A4F4-C9F15888A8B6}" presName="aNode" presStyleLbl="fg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A35CD-CC66-4258-BB97-04BCCEF32526}" type="pres">
      <dgm:prSet presAssocID="{2564C0AF-BA1A-447C-A4F4-C9F15888A8B6}" presName="aSpace" presStyleCnt="0"/>
      <dgm:spPr/>
    </dgm:pt>
    <dgm:pt modelId="{9F40171D-108F-48D2-8A83-E5B5F20105C8}" type="pres">
      <dgm:prSet presAssocID="{2576A32A-FCB7-49E8-BD41-A42978773A11}" presName="aNode" presStyleLbl="fg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86ED-A133-4387-A2E5-3989BA2716B4}" type="pres">
      <dgm:prSet presAssocID="{2576A32A-FCB7-49E8-BD41-A42978773A11}" presName="aSpace" presStyleCnt="0"/>
      <dgm:spPr/>
    </dgm:pt>
    <dgm:pt modelId="{748E82FE-11AA-449A-ACDC-7636CD12207F}" type="pres">
      <dgm:prSet presAssocID="{28112952-A63B-4773-A41C-821D708FC98B}" presName="aNode" presStyleLbl="fg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481D5-39C8-4CCC-A14E-7D588F29B0EE}" type="pres">
      <dgm:prSet presAssocID="{28112952-A63B-4773-A41C-821D708FC98B}" presName="aSpace" presStyleCnt="0"/>
      <dgm:spPr/>
    </dgm:pt>
    <dgm:pt modelId="{7315AB43-2564-4FF7-8F0A-AA803AAD8B80}" type="pres">
      <dgm:prSet presAssocID="{4487CD63-39F7-4DA3-9F58-6D2FC9625602}" presName="aNode" presStyleLbl="fg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29427-7518-4916-9B91-D04F27EF01A8}" type="pres">
      <dgm:prSet presAssocID="{4487CD63-39F7-4DA3-9F58-6D2FC9625602}" presName="aSpace" presStyleCnt="0"/>
      <dgm:spPr/>
    </dgm:pt>
    <dgm:pt modelId="{2EF64F70-39A7-40F9-904A-3D86B3B2D6BF}" type="pres">
      <dgm:prSet presAssocID="{FF15E5C6-EB76-4496-A168-B1F4E0E8C31E}" presName="aNode" presStyleLbl="fg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710BA-626F-4141-91E8-63C3ECB2FF83}" type="pres">
      <dgm:prSet presAssocID="{FF15E5C6-EB76-4496-A168-B1F4E0E8C31E}" presName="aSpace" presStyleCnt="0"/>
      <dgm:spPr/>
    </dgm:pt>
    <dgm:pt modelId="{B336A9D0-62EF-47B4-9157-B44190DF07A5}" type="pres">
      <dgm:prSet presAssocID="{84A6F7D6-D4AF-429D-8CBD-6BD47A4E5CAC}" presName="aNode" presStyleLbl="fg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C92B6-8B39-427E-A710-22F393EF1908}" type="pres">
      <dgm:prSet presAssocID="{84A6F7D6-D4AF-429D-8CBD-6BD47A4E5CAC}" presName="aSpace" presStyleCnt="0"/>
      <dgm:spPr/>
    </dgm:pt>
    <dgm:pt modelId="{4BBC6990-30E0-4A37-B128-D90B8D97658C}" type="pres">
      <dgm:prSet presAssocID="{3194E3E9-17F8-4ACC-A9F2-894BE8BA4344}" presName="aNode" presStyleLbl="fg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F8C14-FCD4-4CB3-9CFB-704CFD2C1785}" type="pres">
      <dgm:prSet presAssocID="{3194E3E9-17F8-4ACC-A9F2-894BE8BA4344}" presName="aSpace" presStyleCnt="0"/>
      <dgm:spPr/>
    </dgm:pt>
    <dgm:pt modelId="{85AD57B0-43F2-4387-A26C-320551BF6E27}" type="pres">
      <dgm:prSet presAssocID="{E920972C-2C67-48E7-97E5-37C3B86F3A57}" presName="aNode" presStyleLbl="fg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2321-7BAD-41B5-BC5D-0A8F5E79D133}" type="pres">
      <dgm:prSet presAssocID="{E920972C-2C67-48E7-97E5-37C3B86F3A57}" presName="aSpace" presStyleCnt="0"/>
      <dgm:spPr/>
    </dgm:pt>
    <dgm:pt modelId="{8620FB2D-0A74-4DD9-BE4A-D8AAB025B915}" type="pres">
      <dgm:prSet presAssocID="{D00E598B-92DF-4519-BD83-478780E43F84}" presName="aNode" presStyleLbl="fg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A8F3-1921-40F5-8DB0-1E2A10226A21}" type="pres">
      <dgm:prSet presAssocID="{D00E598B-92DF-4519-BD83-478780E43F84}" presName="aSpace" presStyleCnt="0"/>
      <dgm:spPr/>
    </dgm:pt>
    <dgm:pt modelId="{422E1567-F02A-4319-8790-38E183384AA6}" type="pres">
      <dgm:prSet presAssocID="{811A4E56-3429-4842-8003-06091E34468C}" presName="aNode" presStyleLbl="fg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515DB-EC77-48BD-BC8B-DB33FF239404}" type="pres">
      <dgm:prSet presAssocID="{811A4E56-3429-4842-8003-06091E34468C}" presName="aSpace" presStyleCnt="0"/>
      <dgm:spPr/>
    </dgm:pt>
    <dgm:pt modelId="{497C58DB-BEB9-4CD5-8AAF-E5969C7DF62A}" type="pres">
      <dgm:prSet presAssocID="{F05E7C37-C99B-4367-9A2B-3A9613AF691A}" presName="aNode" presStyleLbl="fg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B66F1-E73F-49B9-B320-54A6AFA5F57B}" type="pres">
      <dgm:prSet presAssocID="{F05E7C37-C99B-4367-9A2B-3A9613AF691A}" presName="aSpace" presStyleCnt="0"/>
      <dgm:spPr/>
    </dgm:pt>
  </dgm:ptLst>
  <dgm:cxnLst>
    <dgm:cxn modelId="{D47CF6F7-9CF3-42ED-9098-835754A88570}" type="presOf" srcId="{2564C0AF-BA1A-447C-A4F4-C9F15888A8B6}" destId="{15D086FF-E7A6-4657-A366-FE8144E23F16}" srcOrd="0" destOrd="0" presId="urn:microsoft.com/office/officeart/2005/8/layout/pyramid2"/>
    <dgm:cxn modelId="{AA07586F-6B08-4FDD-ACA1-A882F1055AB5}" srcId="{609C8904-19A4-4E81-9C66-B9EA45F4EE04}" destId="{E920972C-2C67-48E7-97E5-37C3B86F3A57}" srcOrd="9" destOrd="0" parTransId="{24A906AE-BD03-4DD2-9B9B-7653E44E0CBE}" sibTransId="{FA236565-4779-4DB7-BF12-64E16D9889A5}"/>
    <dgm:cxn modelId="{3B75AD0B-8ADA-4F14-851A-61885B35B925}" srcId="{609C8904-19A4-4E81-9C66-B9EA45F4EE04}" destId="{811A4E56-3429-4842-8003-06091E34468C}" srcOrd="11" destOrd="0" parTransId="{CA449C32-A8CF-4C7F-9AD7-F94A3F99359D}" sibTransId="{606F7119-F29A-4304-878A-BB1F31BC2FD0}"/>
    <dgm:cxn modelId="{3936F6A6-407A-4142-A033-21664590B117}" srcId="{609C8904-19A4-4E81-9C66-B9EA45F4EE04}" destId="{2576A32A-FCB7-49E8-BD41-A42978773A11}" srcOrd="3" destOrd="0" parTransId="{6E813CE0-65A4-4A1D-96AD-7F6C80C84EB9}" sibTransId="{677B6F1F-ACE0-4A12-B4E3-4BB19FB8BA1D}"/>
    <dgm:cxn modelId="{41BE1CEA-DA20-4E05-B3C4-C388C3149320}" srcId="{609C8904-19A4-4E81-9C66-B9EA45F4EE04}" destId="{D00E598B-92DF-4519-BD83-478780E43F84}" srcOrd="10" destOrd="0" parTransId="{BA1AFDA8-7DBD-485E-8AD0-9E3F07F2CC39}" sibTransId="{CBA82F21-DC8F-4E4D-99C3-0B70CFAF3EE0}"/>
    <dgm:cxn modelId="{BF0168E1-AC0C-49EE-8AFE-850891C0F152}" type="presOf" srcId="{E920972C-2C67-48E7-97E5-37C3B86F3A57}" destId="{85AD57B0-43F2-4387-A26C-320551BF6E27}" srcOrd="0" destOrd="0" presId="urn:microsoft.com/office/officeart/2005/8/layout/pyramid2"/>
    <dgm:cxn modelId="{02A2E92F-24DF-4C94-B075-3977BBC16320}" type="presOf" srcId="{FF15E5C6-EB76-4496-A168-B1F4E0E8C31E}" destId="{2EF64F70-39A7-40F9-904A-3D86B3B2D6BF}" srcOrd="0" destOrd="0" presId="urn:microsoft.com/office/officeart/2005/8/layout/pyramid2"/>
    <dgm:cxn modelId="{7074351B-497C-4163-8C81-AA5BEB7951C8}" srcId="{609C8904-19A4-4E81-9C66-B9EA45F4EE04}" destId="{FF15E5C6-EB76-4496-A168-B1F4E0E8C31E}" srcOrd="6" destOrd="0" parTransId="{57A5AFC4-412D-4320-AF0F-7346249C07FA}" sibTransId="{8321E169-6770-48B4-8F05-441527D7918A}"/>
    <dgm:cxn modelId="{9721F487-8B25-4592-903C-E5B2FFC7746A}" type="presOf" srcId="{4487CD63-39F7-4DA3-9F58-6D2FC9625602}" destId="{7315AB43-2564-4FF7-8F0A-AA803AAD8B80}" srcOrd="0" destOrd="0" presId="urn:microsoft.com/office/officeart/2005/8/layout/pyramid2"/>
    <dgm:cxn modelId="{A3A7C59C-4B9B-4DCD-AF4B-6CB83E23854E}" type="presOf" srcId="{84A6F7D6-D4AF-429D-8CBD-6BD47A4E5CAC}" destId="{B336A9D0-62EF-47B4-9157-B44190DF07A5}" srcOrd="0" destOrd="0" presId="urn:microsoft.com/office/officeart/2005/8/layout/pyramid2"/>
    <dgm:cxn modelId="{D36A48BD-E512-43AD-8645-06042003B83E}" srcId="{609C8904-19A4-4E81-9C66-B9EA45F4EE04}" destId="{28112952-A63B-4773-A41C-821D708FC98B}" srcOrd="4" destOrd="0" parTransId="{FD336FA0-674C-43F8-9C6C-955F8FED25F3}" sibTransId="{3577952E-3406-46A3-AFE3-22A18DC356A0}"/>
    <dgm:cxn modelId="{31E68188-6C81-490D-BA3B-97BD5BA3589E}" type="presOf" srcId="{43B674BE-DF2F-4AEA-82A1-F39E3E7F09E2}" destId="{2392ACFE-990D-4E92-B87B-D1035CA69B40}" srcOrd="0" destOrd="0" presId="urn:microsoft.com/office/officeart/2005/8/layout/pyramid2"/>
    <dgm:cxn modelId="{C7B25408-2DD3-413F-9997-FA07BC696239}" srcId="{609C8904-19A4-4E81-9C66-B9EA45F4EE04}" destId="{2564C0AF-BA1A-447C-A4F4-C9F15888A8B6}" srcOrd="2" destOrd="0" parTransId="{D08CE05D-78AC-4263-8363-8FFB5CF8A8C8}" sibTransId="{C6B321B8-B657-43D9-93DE-5568149ADA4C}"/>
    <dgm:cxn modelId="{26AAFB88-7EF8-48F4-9334-F9F4F2EC4C97}" srcId="{609C8904-19A4-4E81-9C66-B9EA45F4EE04}" destId="{F05E7C37-C99B-4367-9A2B-3A9613AF691A}" srcOrd="12" destOrd="0" parTransId="{69F7FDD5-38E1-45A1-9571-C0375AA49C2E}" sibTransId="{F6DE30C4-6DB0-4B3D-930B-A605273366D1}"/>
    <dgm:cxn modelId="{43F92F27-9B10-4B2A-B895-8210C5F5727D}" type="presOf" srcId="{741BAA57-EF7C-40B7-B816-4EA766C04A1D}" destId="{1E414B48-6644-4699-8400-43B218FDEF5C}" srcOrd="0" destOrd="0" presId="urn:microsoft.com/office/officeart/2005/8/layout/pyramid2"/>
    <dgm:cxn modelId="{7A085366-B339-4CFF-A078-E45F4EE139E4}" srcId="{609C8904-19A4-4E81-9C66-B9EA45F4EE04}" destId="{4487CD63-39F7-4DA3-9F58-6D2FC9625602}" srcOrd="5" destOrd="0" parTransId="{E3E041B1-2980-4F76-851D-5B1FFA93F51D}" sibTransId="{5C8A0FF7-91E1-4A4F-AA59-3F789AA41E19}"/>
    <dgm:cxn modelId="{FB48E2E6-6FA1-46EB-8F8B-A137786B412E}" type="presOf" srcId="{D00E598B-92DF-4519-BD83-478780E43F84}" destId="{8620FB2D-0A74-4DD9-BE4A-D8AAB025B915}" srcOrd="0" destOrd="0" presId="urn:microsoft.com/office/officeart/2005/8/layout/pyramid2"/>
    <dgm:cxn modelId="{DD594CC7-5472-44EB-A235-ACE057AD7519}" type="presOf" srcId="{2576A32A-FCB7-49E8-BD41-A42978773A11}" destId="{9F40171D-108F-48D2-8A83-E5B5F20105C8}" srcOrd="0" destOrd="0" presId="urn:microsoft.com/office/officeart/2005/8/layout/pyramid2"/>
    <dgm:cxn modelId="{3FC2D8E2-AB29-45F7-BADC-75F5B96520B4}" type="presOf" srcId="{28112952-A63B-4773-A41C-821D708FC98B}" destId="{748E82FE-11AA-449A-ACDC-7636CD12207F}" srcOrd="0" destOrd="0" presId="urn:microsoft.com/office/officeart/2005/8/layout/pyramid2"/>
    <dgm:cxn modelId="{8EFA239E-9D6C-43E3-BC80-DB5BDC90729B}" type="presOf" srcId="{3194E3E9-17F8-4ACC-A9F2-894BE8BA4344}" destId="{4BBC6990-30E0-4A37-B128-D90B8D97658C}" srcOrd="0" destOrd="0" presId="urn:microsoft.com/office/officeart/2005/8/layout/pyramid2"/>
    <dgm:cxn modelId="{BE49200F-42C0-4891-873B-5950CE039DBF}" type="presOf" srcId="{F05E7C37-C99B-4367-9A2B-3A9613AF691A}" destId="{497C58DB-BEB9-4CD5-8AAF-E5969C7DF62A}" srcOrd="0" destOrd="0" presId="urn:microsoft.com/office/officeart/2005/8/layout/pyramid2"/>
    <dgm:cxn modelId="{4EE6D7C1-8E8F-4237-BEAF-51F23FAE756F}" srcId="{609C8904-19A4-4E81-9C66-B9EA45F4EE04}" destId="{43B674BE-DF2F-4AEA-82A1-F39E3E7F09E2}" srcOrd="1" destOrd="0" parTransId="{8588D726-A771-4B07-AF9A-B388AEB136B6}" sibTransId="{D14BB3DC-BE04-41BE-90E0-34652FED7907}"/>
    <dgm:cxn modelId="{8B49A37E-8709-47EA-B285-A7173367B3D8}" type="presOf" srcId="{811A4E56-3429-4842-8003-06091E34468C}" destId="{422E1567-F02A-4319-8790-38E183384AA6}" srcOrd="0" destOrd="0" presId="urn:microsoft.com/office/officeart/2005/8/layout/pyramid2"/>
    <dgm:cxn modelId="{51F29085-8F33-4C64-8294-68B7D6C5F86E}" srcId="{609C8904-19A4-4E81-9C66-B9EA45F4EE04}" destId="{3194E3E9-17F8-4ACC-A9F2-894BE8BA4344}" srcOrd="8" destOrd="0" parTransId="{3FAF937C-C25A-4D6C-BD55-3FBFF2910611}" sibTransId="{EBBDFE4C-387E-4414-A136-910AC50FCEF3}"/>
    <dgm:cxn modelId="{21F4E4A3-7A02-463F-9DE7-3EBE72CAE74E}" type="presOf" srcId="{609C8904-19A4-4E81-9C66-B9EA45F4EE04}" destId="{30B4B6C7-127F-47FD-B0F6-2BCB3AB9C78A}" srcOrd="0" destOrd="0" presId="urn:microsoft.com/office/officeart/2005/8/layout/pyramid2"/>
    <dgm:cxn modelId="{DFACA384-8954-415B-989F-E36000CFB4CA}" srcId="{609C8904-19A4-4E81-9C66-B9EA45F4EE04}" destId="{84A6F7D6-D4AF-429D-8CBD-6BD47A4E5CAC}" srcOrd="7" destOrd="0" parTransId="{E778BA84-96B9-4DC1-997E-71B4210449B6}" sibTransId="{6A9728E9-D9F7-4943-9FF5-7A2F3CE56FD3}"/>
    <dgm:cxn modelId="{A4F24010-324D-4F49-9107-B8059DFA6FF0}" srcId="{609C8904-19A4-4E81-9C66-B9EA45F4EE04}" destId="{741BAA57-EF7C-40B7-B816-4EA766C04A1D}" srcOrd="0" destOrd="0" parTransId="{E886A255-E673-416A-955C-CAEE1E75C25B}" sibTransId="{2272F087-7E89-45D1-9B7C-338BD6DD1675}"/>
    <dgm:cxn modelId="{3E025480-56ED-4578-8B90-5BA75E2DC9D0}" type="presParOf" srcId="{30B4B6C7-127F-47FD-B0F6-2BCB3AB9C78A}" destId="{7947C3D9-EE4E-4D9B-83DB-832ECEB2F328}" srcOrd="0" destOrd="0" presId="urn:microsoft.com/office/officeart/2005/8/layout/pyramid2"/>
    <dgm:cxn modelId="{C118ABE1-F345-4FFE-B5E3-28632DE5EE7B}" type="presParOf" srcId="{30B4B6C7-127F-47FD-B0F6-2BCB3AB9C78A}" destId="{CB2D0CE2-BF1F-4900-A7C8-FA4015F66D61}" srcOrd="1" destOrd="0" presId="urn:microsoft.com/office/officeart/2005/8/layout/pyramid2"/>
    <dgm:cxn modelId="{C525EE78-6DFF-4905-A943-035E4935DEB3}" type="presParOf" srcId="{CB2D0CE2-BF1F-4900-A7C8-FA4015F66D61}" destId="{1E414B48-6644-4699-8400-43B218FDEF5C}" srcOrd="0" destOrd="0" presId="urn:microsoft.com/office/officeart/2005/8/layout/pyramid2"/>
    <dgm:cxn modelId="{232C42EC-5589-4818-8E47-65E02F133CF2}" type="presParOf" srcId="{CB2D0CE2-BF1F-4900-A7C8-FA4015F66D61}" destId="{FDA4FEAC-DDF5-4052-8096-8F651DEBE085}" srcOrd="1" destOrd="0" presId="urn:microsoft.com/office/officeart/2005/8/layout/pyramid2"/>
    <dgm:cxn modelId="{9645309C-A828-4A22-A6FB-9ED047F4BF93}" type="presParOf" srcId="{CB2D0CE2-BF1F-4900-A7C8-FA4015F66D61}" destId="{2392ACFE-990D-4E92-B87B-D1035CA69B40}" srcOrd="2" destOrd="0" presId="urn:microsoft.com/office/officeart/2005/8/layout/pyramid2"/>
    <dgm:cxn modelId="{51915C87-074D-4BC4-A2F8-FA410AA57329}" type="presParOf" srcId="{CB2D0CE2-BF1F-4900-A7C8-FA4015F66D61}" destId="{1E4A110F-D781-47D4-A8D4-B3CD00132A5E}" srcOrd="3" destOrd="0" presId="urn:microsoft.com/office/officeart/2005/8/layout/pyramid2"/>
    <dgm:cxn modelId="{A8A36EF0-E7C2-4989-8087-425161A76185}" type="presParOf" srcId="{CB2D0CE2-BF1F-4900-A7C8-FA4015F66D61}" destId="{15D086FF-E7A6-4657-A366-FE8144E23F16}" srcOrd="4" destOrd="0" presId="urn:microsoft.com/office/officeart/2005/8/layout/pyramid2"/>
    <dgm:cxn modelId="{75ACD5DD-5B70-4140-88A1-81482FB8470D}" type="presParOf" srcId="{CB2D0CE2-BF1F-4900-A7C8-FA4015F66D61}" destId="{541A35CD-CC66-4258-BB97-04BCCEF32526}" srcOrd="5" destOrd="0" presId="urn:microsoft.com/office/officeart/2005/8/layout/pyramid2"/>
    <dgm:cxn modelId="{C4D545F6-F8FE-4CA5-B206-FDBCF29DED28}" type="presParOf" srcId="{CB2D0CE2-BF1F-4900-A7C8-FA4015F66D61}" destId="{9F40171D-108F-48D2-8A83-E5B5F20105C8}" srcOrd="6" destOrd="0" presId="urn:microsoft.com/office/officeart/2005/8/layout/pyramid2"/>
    <dgm:cxn modelId="{76661F0E-D635-429A-BFB5-0CBB23CC0EBF}" type="presParOf" srcId="{CB2D0CE2-BF1F-4900-A7C8-FA4015F66D61}" destId="{497E86ED-A133-4387-A2E5-3989BA2716B4}" srcOrd="7" destOrd="0" presId="urn:microsoft.com/office/officeart/2005/8/layout/pyramid2"/>
    <dgm:cxn modelId="{B4F08349-3898-4032-A515-D6578457A73E}" type="presParOf" srcId="{CB2D0CE2-BF1F-4900-A7C8-FA4015F66D61}" destId="{748E82FE-11AA-449A-ACDC-7636CD12207F}" srcOrd="8" destOrd="0" presId="urn:microsoft.com/office/officeart/2005/8/layout/pyramid2"/>
    <dgm:cxn modelId="{1D66B478-E996-47C2-997F-707FB860E6C8}" type="presParOf" srcId="{CB2D0CE2-BF1F-4900-A7C8-FA4015F66D61}" destId="{DCC481D5-39C8-4CCC-A14E-7D588F29B0EE}" srcOrd="9" destOrd="0" presId="urn:microsoft.com/office/officeart/2005/8/layout/pyramid2"/>
    <dgm:cxn modelId="{FF25DA98-D10F-4CBE-925C-4452178989DB}" type="presParOf" srcId="{CB2D0CE2-BF1F-4900-A7C8-FA4015F66D61}" destId="{7315AB43-2564-4FF7-8F0A-AA803AAD8B80}" srcOrd="10" destOrd="0" presId="urn:microsoft.com/office/officeart/2005/8/layout/pyramid2"/>
    <dgm:cxn modelId="{6A7126DF-1409-46E9-A385-2688E3ED747B}" type="presParOf" srcId="{CB2D0CE2-BF1F-4900-A7C8-FA4015F66D61}" destId="{2C029427-7518-4916-9B91-D04F27EF01A8}" srcOrd="11" destOrd="0" presId="urn:microsoft.com/office/officeart/2005/8/layout/pyramid2"/>
    <dgm:cxn modelId="{45162CA6-32A1-43EB-B4D2-B1C568A7D4E4}" type="presParOf" srcId="{CB2D0CE2-BF1F-4900-A7C8-FA4015F66D61}" destId="{2EF64F70-39A7-40F9-904A-3D86B3B2D6BF}" srcOrd="12" destOrd="0" presId="urn:microsoft.com/office/officeart/2005/8/layout/pyramid2"/>
    <dgm:cxn modelId="{2DD2F622-EF1C-4A84-BE96-E783551DC82A}" type="presParOf" srcId="{CB2D0CE2-BF1F-4900-A7C8-FA4015F66D61}" destId="{AA5710BA-626F-4141-91E8-63C3ECB2FF83}" srcOrd="13" destOrd="0" presId="urn:microsoft.com/office/officeart/2005/8/layout/pyramid2"/>
    <dgm:cxn modelId="{FFB525F5-DEF8-410C-B940-4E7E70095746}" type="presParOf" srcId="{CB2D0CE2-BF1F-4900-A7C8-FA4015F66D61}" destId="{B336A9D0-62EF-47B4-9157-B44190DF07A5}" srcOrd="14" destOrd="0" presId="urn:microsoft.com/office/officeart/2005/8/layout/pyramid2"/>
    <dgm:cxn modelId="{D02FE395-C4D5-43AB-8874-C2026DB6F70C}" type="presParOf" srcId="{CB2D0CE2-BF1F-4900-A7C8-FA4015F66D61}" destId="{ADAC92B6-8B39-427E-A710-22F393EF1908}" srcOrd="15" destOrd="0" presId="urn:microsoft.com/office/officeart/2005/8/layout/pyramid2"/>
    <dgm:cxn modelId="{27B8088A-EF9F-4024-8AC7-2394FBD5FBE5}" type="presParOf" srcId="{CB2D0CE2-BF1F-4900-A7C8-FA4015F66D61}" destId="{4BBC6990-30E0-4A37-B128-D90B8D97658C}" srcOrd="16" destOrd="0" presId="urn:microsoft.com/office/officeart/2005/8/layout/pyramid2"/>
    <dgm:cxn modelId="{5D859DDC-88CE-4D7C-888E-A10387AADEC2}" type="presParOf" srcId="{CB2D0CE2-BF1F-4900-A7C8-FA4015F66D61}" destId="{4BEF8C14-FCD4-4CB3-9CFB-704CFD2C1785}" srcOrd="17" destOrd="0" presId="urn:microsoft.com/office/officeart/2005/8/layout/pyramid2"/>
    <dgm:cxn modelId="{32F7421E-C303-498D-A8A2-3AB93831187B}" type="presParOf" srcId="{CB2D0CE2-BF1F-4900-A7C8-FA4015F66D61}" destId="{85AD57B0-43F2-4387-A26C-320551BF6E27}" srcOrd="18" destOrd="0" presId="urn:microsoft.com/office/officeart/2005/8/layout/pyramid2"/>
    <dgm:cxn modelId="{9D481E5E-EE0F-4D64-884A-9C5B06270054}" type="presParOf" srcId="{CB2D0CE2-BF1F-4900-A7C8-FA4015F66D61}" destId="{52452321-7BAD-41B5-BC5D-0A8F5E79D133}" srcOrd="19" destOrd="0" presId="urn:microsoft.com/office/officeart/2005/8/layout/pyramid2"/>
    <dgm:cxn modelId="{D3E07F50-1F6E-4703-B257-981D7BA25091}" type="presParOf" srcId="{CB2D0CE2-BF1F-4900-A7C8-FA4015F66D61}" destId="{8620FB2D-0A74-4DD9-BE4A-D8AAB025B915}" srcOrd="20" destOrd="0" presId="urn:microsoft.com/office/officeart/2005/8/layout/pyramid2"/>
    <dgm:cxn modelId="{70527A49-FD69-4327-84F9-5979FD42CBD5}" type="presParOf" srcId="{CB2D0CE2-BF1F-4900-A7C8-FA4015F66D61}" destId="{F162A8F3-1921-40F5-8DB0-1E2A10226A21}" srcOrd="21" destOrd="0" presId="urn:microsoft.com/office/officeart/2005/8/layout/pyramid2"/>
    <dgm:cxn modelId="{CA8CB320-8546-40FF-B58A-C2EEC2E30699}" type="presParOf" srcId="{CB2D0CE2-BF1F-4900-A7C8-FA4015F66D61}" destId="{422E1567-F02A-4319-8790-38E183384AA6}" srcOrd="22" destOrd="0" presId="urn:microsoft.com/office/officeart/2005/8/layout/pyramid2"/>
    <dgm:cxn modelId="{33E715EB-17AA-41D3-86D7-BBD848305494}" type="presParOf" srcId="{CB2D0CE2-BF1F-4900-A7C8-FA4015F66D61}" destId="{CB8515DB-EC77-48BD-BC8B-DB33FF239404}" srcOrd="23" destOrd="0" presId="urn:microsoft.com/office/officeart/2005/8/layout/pyramid2"/>
    <dgm:cxn modelId="{7A142D2D-51C2-4FC8-A558-E0A5C3A4FA9A}" type="presParOf" srcId="{CB2D0CE2-BF1F-4900-A7C8-FA4015F66D61}" destId="{497C58DB-BEB9-4CD5-8AAF-E5969C7DF62A}" srcOrd="24" destOrd="0" presId="urn:microsoft.com/office/officeart/2005/8/layout/pyramid2"/>
    <dgm:cxn modelId="{68A130E4-1E9C-4245-9485-8F6AC7D26834}" type="presParOf" srcId="{CB2D0CE2-BF1F-4900-A7C8-FA4015F66D61}" destId="{905B66F1-E73F-49B9-B320-54A6AFA5F57B}" srcOrd="2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7C3D9-EE4E-4D9B-83DB-832ECEB2F328}">
      <dsp:nvSpPr>
        <dsp:cNvPr id="0" name=""/>
        <dsp:cNvSpPr/>
      </dsp:nvSpPr>
      <dsp:spPr>
        <a:xfrm>
          <a:off x="792111" y="0"/>
          <a:ext cx="5184576" cy="5184576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414B48-6644-4699-8400-43B218FDEF5C}">
      <dsp:nvSpPr>
        <dsp:cNvPr id="0" name=""/>
        <dsp:cNvSpPr/>
      </dsp:nvSpPr>
      <dsp:spPr>
        <a:xfrm>
          <a:off x="3355572" y="518963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Ігрове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518963"/>
        <a:ext cx="3369974" cy="283531"/>
      </dsp:txXfrm>
    </dsp:sp>
    <dsp:sp modelId="{2392ACFE-990D-4E92-B87B-D1035CA69B40}">
      <dsp:nvSpPr>
        <dsp:cNvPr id="0" name=""/>
        <dsp:cNvSpPr/>
      </dsp:nvSpPr>
      <dsp:spPr>
        <a:xfrm>
          <a:off x="3355572" y="837936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71030"/>
              <a:satOff val="4735"/>
              <a:lumOff val="61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Документальне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837936"/>
        <a:ext cx="3369974" cy="283531"/>
      </dsp:txXfrm>
    </dsp:sp>
    <dsp:sp modelId="{15D086FF-E7A6-4657-A366-FE8144E23F16}">
      <dsp:nvSpPr>
        <dsp:cNvPr id="0" name=""/>
        <dsp:cNvSpPr/>
      </dsp:nvSpPr>
      <dsp:spPr>
        <a:xfrm>
          <a:off x="3355572" y="1156909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42060"/>
              <a:satOff val="9471"/>
              <a:lumOff val="123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Науково-популярне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1156909"/>
        <a:ext cx="3369974" cy="283531"/>
      </dsp:txXfrm>
    </dsp:sp>
    <dsp:sp modelId="{9F40171D-108F-48D2-8A83-E5B5F20105C8}">
      <dsp:nvSpPr>
        <dsp:cNvPr id="0" name=""/>
        <dsp:cNvSpPr/>
      </dsp:nvSpPr>
      <dsp:spPr>
        <a:xfrm>
          <a:off x="3355572" y="1475882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13090"/>
              <a:satOff val="14206"/>
              <a:lumOff val="185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Century Schoolbook" pitchFamily="18" charset="0"/>
            </a:rPr>
            <a:t>Кіносеріал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1475882"/>
        <a:ext cx="3369974" cy="283531"/>
      </dsp:txXfrm>
    </dsp:sp>
    <dsp:sp modelId="{748E82FE-11AA-449A-ACDC-7636CD12207F}">
      <dsp:nvSpPr>
        <dsp:cNvPr id="0" name=""/>
        <dsp:cNvSpPr/>
      </dsp:nvSpPr>
      <dsp:spPr>
        <a:xfrm>
          <a:off x="3355572" y="1794855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84119"/>
              <a:satOff val="18942"/>
              <a:lumOff val="247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Телесеріал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1794855"/>
        <a:ext cx="3369974" cy="283531"/>
      </dsp:txXfrm>
    </dsp:sp>
    <dsp:sp modelId="{7315AB43-2564-4FF7-8F0A-AA803AAD8B80}">
      <dsp:nvSpPr>
        <dsp:cNvPr id="0" name=""/>
        <dsp:cNvSpPr/>
      </dsp:nvSpPr>
      <dsp:spPr>
        <a:xfrm>
          <a:off x="3355572" y="2113828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55149"/>
              <a:satOff val="23677"/>
              <a:lumOff val="30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Німе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2113828"/>
        <a:ext cx="3369974" cy="283531"/>
      </dsp:txXfrm>
    </dsp:sp>
    <dsp:sp modelId="{2EF64F70-39A7-40F9-904A-3D86B3B2D6BF}">
      <dsp:nvSpPr>
        <dsp:cNvPr id="0" name=""/>
        <dsp:cNvSpPr/>
      </dsp:nvSpPr>
      <dsp:spPr>
        <a:xfrm>
          <a:off x="3355572" y="2432801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426179"/>
              <a:satOff val="28412"/>
              <a:lumOff val="370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Звукове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2432801"/>
        <a:ext cx="3369974" cy="283531"/>
      </dsp:txXfrm>
    </dsp:sp>
    <dsp:sp modelId="{B336A9D0-62EF-47B4-9157-B44190DF07A5}">
      <dsp:nvSpPr>
        <dsp:cNvPr id="0" name=""/>
        <dsp:cNvSpPr/>
      </dsp:nvSpPr>
      <dsp:spPr>
        <a:xfrm>
          <a:off x="3355572" y="2751774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426179"/>
              <a:satOff val="28412"/>
              <a:lumOff val="370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Чорно-біле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2751774"/>
        <a:ext cx="3369974" cy="283531"/>
      </dsp:txXfrm>
    </dsp:sp>
    <dsp:sp modelId="{4BBC6990-30E0-4A37-B128-D90B8D97658C}">
      <dsp:nvSpPr>
        <dsp:cNvPr id="0" name=""/>
        <dsp:cNvSpPr/>
      </dsp:nvSpPr>
      <dsp:spPr>
        <a:xfrm>
          <a:off x="3355572" y="3070747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55149"/>
              <a:satOff val="23677"/>
              <a:lumOff val="30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Мюзикли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3070747"/>
        <a:ext cx="3369974" cy="283531"/>
      </dsp:txXfrm>
    </dsp:sp>
    <dsp:sp modelId="{85AD57B0-43F2-4387-A26C-320551BF6E27}">
      <dsp:nvSpPr>
        <dsp:cNvPr id="0" name=""/>
        <dsp:cNvSpPr/>
      </dsp:nvSpPr>
      <dsp:spPr>
        <a:xfrm>
          <a:off x="3355572" y="3389720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84119"/>
              <a:satOff val="18942"/>
              <a:lumOff val="247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Експериментальне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3389720"/>
        <a:ext cx="3369974" cy="283531"/>
      </dsp:txXfrm>
    </dsp:sp>
    <dsp:sp modelId="{8620FB2D-0A74-4DD9-BE4A-D8AAB025B915}">
      <dsp:nvSpPr>
        <dsp:cNvPr id="0" name=""/>
        <dsp:cNvSpPr/>
      </dsp:nvSpPr>
      <dsp:spPr>
        <a:xfrm>
          <a:off x="3355572" y="3708693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13090"/>
              <a:satOff val="14206"/>
              <a:lumOff val="185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Традиційне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3708693"/>
        <a:ext cx="3369974" cy="283531"/>
      </dsp:txXfrm>
    </dsp:sp>
    <dsp:sp modelId="{422E1567-F02A-4319-8790-38E183384AA6}">
      <dsp:nvSpPr>
        <dsp:cNvPr id="0" name=""/>
        <dsp:cNvSpPr/>
      </dsp:nvSpPr>
      <dsp:spPr>
        <a:xfrm>
          <a:off x="3355572" y="4027666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42060"/>
              <a:satOff val="9471"/>
              <a:lumOff val="123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Професійне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4027666"/>
        <a:ext cx="3369974" cy="283531"/>
      </dsp:txXfrm>
    </dsp:sp>
    <dsp:sp modelId="{497C58DB-BEB9-4CD5-8AAF-E5969C7DF62A}">
      <dsp:nvSpPr>
        <dsp:cNvPr id="0" name=""/>
        <dsp:cNvSpPr/>
      </dsp:nvSpPr>
      <dsp:spPr>
        <a:xfrm>
          <a:off x="3355572" y="4346639"/>
          <a:ext cx="3369974" cy="283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71030"/>
              <a:satOff val="4735"/>
              <a:lumOff val="61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entury Schoolbook" pitchFamily="18" charset="0"/>
            </a:rPr>
            <a:t>Аматорське кіно</a:t>
          </a:r>
          <a:endParaRPr lang="ru-RU" sz="2000" kern="1200" dirty="0">
            <a:latin typeface="Century Schoolbook" pitchFamily="18" charset="0"/>
          </a:endParaRPr>
        </a:p>
      </dsp:txBody>
      <dsp:txXfrm>
        <a:off x="3355572" y="4346639"/>
        <a:ext cx="3369974" cy="28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711039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 </a:t>
            </a:r>
            <a:r>
              <a:rPr lang="uk-UA" sz="6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СВІТОВЕ </a:t>
            </a:r>
          </a:p>
          <a:p>
            <a:r>
              <a:rPr lang="uk-UA" sz="6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КІНОМИСТЕЦТВО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4149080"/>
            <a:ext cx="4624984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 </a:t>
            </a:r>
            <a:r>
              <a:rPr lang="uk-UA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виконали</a:t>
            </a:r>
          </a:p>
          <a:p>
            <a:r>
              <a:rPr lang="uk-UA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учні 11-А класу</a:t>
            </a:r>
          </a:p>
          <a:p>
            <a:r>
              <a:rPr lang="uk-UA" sz="36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Грибан</a:t>
            </a:r>
            <a:r>
              <a:rPr lang="uk-UA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 Ірина та </a:t>
            </a:r>
          </a:p>
          <a:p>
            <a:r>
              <a:rPr lang="uk-UA" sz="36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Панін</a:t>
            </a:r>
            <a:r>
              <a:rPr lang="uk-UA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Miriam" pitchFamily="34" charset="-79"/>
              </a:rPr>
              <a:t> Євгеній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Величезний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вплив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передове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зарубіжне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вже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пізніше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в 20-х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., почала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робити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гуманна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високоідейна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радянська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кінематографія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Світове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визнання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дістали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зняті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чудовими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радянськими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кінорежисерами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</a:p>
          <a:p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С.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Ейзенштейном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В.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Пудовкіним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endParaRPr lang="ru-RU" sz="2400" dirty="0" smtClean="0">
              <a:ln w="9525" cmpd="sng">
                <a:solidFill>
                  <a:schemeClr val="tx1"/>
                </a:solidFill>
                <a:prstDash val="solid"/>
              </a:ln>
              <a:effectLst/>
              <a:latin typeface="Century Schoolbook" pitchFamily="18" charset="0"/>
            </a:endParaRPr>
          </a:p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1506" name="Picture 2" descr="http://dic.academic.ru/pictures/es/287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2521360" cy="3384376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pic>
        <p:nvPicPr>
          <p:cNvPr id="21508" name="Picture 4" descr="http://www.nradatvr.kiev.ua/nradatvr.kiev.ua/pic/100048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1905000" cy="2286001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968552" cy="71096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20-х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всесвітньої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популярності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досяг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англійський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актор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Чарлі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Чаплін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який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працював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тоді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США.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створив образ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невдахи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бродяги - доброго,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життєрадісного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незважаючи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свої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невдачі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злигодні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бадьорого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по-своєму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щасливого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веселого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разом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сумного. Нема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світі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країни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де не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посміхалась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екрана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маленька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зворушлива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людина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котелку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великих черевиках,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паличкою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вусиками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</a:p>
          <a:p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endParaRPr lang="ru-RU" sz="2400" dirty="0" smtClean="0">
              <a:ln w="9525" cmpd="sng">
                <a:solidFill>
                  <a:schemeClr val="tx1"/>
                </a:solidFill>
                <a:prstDash val="solid"/>
              </a:ln>
              <a:effectLst/>
              <a:latin typeface="Century Schoolbook" pitchFamily="18" charset="0"/>
            </a:endParaRPr>
          </a:p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kinopoisk.ru-Charles-Chaplin-559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692696"/>
            <a:ext cx="3566517" cy="4968552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968552" cy="63709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30-х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Ч.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Чаплін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виступив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уже не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тільки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як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актор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як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режисер-сценарист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Його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Вогні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великого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міста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Нові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часи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"Диктатор"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відомі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усіх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країнах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світу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Особливо великий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успіх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мав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Нові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часи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",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якому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Чаплін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виступає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різкою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критикою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американського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способу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життя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заснованого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владі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грошей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власної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вигоди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"Диктатор"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гнівно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викриває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Гітлера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фашизм.</a:t>
            </a:r>
          </a:p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4578" name="Picture 2" descr="http://kinoprostir.com/wp-content/uploads/2012/06/17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0592">
            <a:off x="5210708" y="344829"/>
            <a:ext cx="3127205" cy="273630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4580" name="Picture 4" descr="http://toloka.hurtom.com/photos/150127173433109672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592">
            <a:off x="5454366" y="3320765"/>
            <a:ext cx="2227871" cy="3216989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035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К</a:t>
            </a:r>
            <a:r>
              <a:rPr lang="uk-UA" sz="54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інематограф</a:t>
            </a:r>
            <a:endParaRPr lang="ru-RU" sz="5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496944" cy="194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latin typeface="Century Schoolbook" pitchFamily="18" charset="0"/>
              </a:rPr>
              <a:t>Кінемато́граф</a:t>
            </a:r>
            <a:r>
              <a:rPr lang="vi-VN" sz="2400" dirty="0" smtClean="0">
                <a:ln w="9525" cmpd="sng">
                  <a:solidFill>
                    <a:schemeClr val="tx1"/>
                  </a:solidFill>
                  <a:prstDash val="solid"/>
                </a:ln>
                <a:latin typeface="Century Schoolbook" pitchFamily="18" charset="0"/>
              </a:rPr>
              <a:t>  — це галузь культури та економіки, що об'єднує всі види професійної діяльності, пов'язаної з виробництвом, розповсюдженням, зберіганням та демонструванням фільмів, а також навчально-наукову роботу.</a:t>
            </a:r>
          </a:p>
        </p:txBody>
      </p:sp>
      <p:pic>
        <p:nvPicPr>
          <p:cNvPr id="26626" name="Picture 2" descr="http://www.culturalproject.org/thumbs/476x268/storage/cikli_lekcy/k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557058" cy="31287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4984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К</a:t>
            </a:r>
            <a:r>
              <a:rPr lang="uk-UA" sz="54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ласифікація</a:t>
            </a:r>
            <a:r>
              <a:rPr lang="uk-UA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кіно</a:t>
            </a:r>
            <a:endParaRPr lang="ru-RU" sz="5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196752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1997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Голлівуд</a:t>
            </a:r>
            <a:endParaRPr lang="ru-RU" sz="4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Голлівудський кінематограф безумовно є найпопулярнішим в світі. Він представляє з себе гігантську кіноіндустрію, яка поширила свій вплив на весь світ. Щорічно в </a:t>
            </a:r>
            <a:r>
              <a:rPr lang="uk-UA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Голлівуді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створюються тисячі фільмів - це справжній налагоджений </a:t>
            </a:r>
            <a:r>
              <a:rPr lang="uk-UA" sz="2400" u="sng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конвеєр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8674" name="Picture 2" descr="http://www.jr1.ru/i/orig/27277-1920x1364.jpg"/>
          <p:cNvPicPr>
            <a:picLocks noChangeAspect="1" noChangeArrowheads="1"/>
          </p:cNvPicPr>
          <p:nvPr/>
        </p:nvPicPr>
        <p:blipFill>
          <a:blip r:embed="rId2" cstate="print"/>
          <a:srcRect l="1365" t="30753"/>
          <a:stretch>
            <a:fillRect/>
          </a:stretch>
        </p:blipFill>
        <p:spPr bwMode="auto">
          <a:xfrm>
            <a:off x="971600" y="3140968"/>
            <a:ext cx="6840760" cy="3411836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476672"/>
            <a:ext cx="3888432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«Оскар»  —  найпрестижніша нагорода в кінематографі США та щорічний приз із багатьма номінаціями. Вручається з 1929 року Американською академією кіномистецтва, створеною Луїсом </a:t>
            </a:r>
            <a:r>
              <a:rPr lang="uk-UA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Маєром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з кіностудії 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Metro-Goldwyn-Mayer 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1927. Сам приз — позолочена статуетка, знана з 1939 як «Оскар».</a:t>
            </a:r>
          </a:p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22" name="Picture 2" descr="http://www.opal-reunion.com/files/ecng-29ctkvlfsek4-9wqx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2088232" cy="616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5976664" cy="4896544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uk-UA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ЗОРЯНИЙ   НЕБОСХИЛ   ГОЛЛІВУДУ</a:t>
            </a:r>
            <a:endParaRPr lang="ru-RU" sz="5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1746" name="Picture 2" descr="http://images.vectorhq.com/images/previews/9db/hollywood-star-psd-449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4968552" cy="398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v.img.com.ua/b/orig/0/8a/713eaf0fc23c95d51dcc1757de83f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240360" cy="4860541"/>
          </a:xfrm>
          <a:prstGeom prst="rect">
            <a:avLst/>
          </a:prstGeom>
          <a:noFill/>
        </p:spPr>
      </p:pic>
      <p:pic>
        <p:nvPicPr>
          <p:cNvPr id="32774" name="Picture 6" descr="http://freshnovosti.com/wp-content/uploads/2015/02/444444757466399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437332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Анджеліна</a:t>
            </a:r>
            <a:r>
              <a:rPr lang="uk-UA" sz="3200" b="1" dirty="0" smtClean="0">
                <a:latin typeface="Century Schoolbook" pitchFamily="18" charset="0"/>
              </a:rPr>
              <a:t> Джолі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589240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Century Schoolbook" pitchFamily="18" charset="0"/>
              </a:rPr>
              <a:t>Джулія Робертс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usinfo.info/uploads/posts/2014-04/bred-pitt-prodaet-vecher-s-soboy-za-15-tysyach-funtov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519223" cy="4824536"/>
          </a:xfrm>
          <a:prstGeom prst="rect">
            <a:avLst/>
          </a:prstGeom>
          <a:noFill/>
        </p:spPr>
      </p:pic>
      <p:pic>
        <p:nvPicPr>
          <p:cNvPr id="33796" name="Picture 4" descr="http://se.uploads.ru/t/aiH0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275856" cy="4666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Бред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  <a:r>
              <a:rPr lang="uk-UA" sz="3200" b="1" dirty="0" err="1" smtClean="0">
                <a:latin typeface="Century Schoolbook" pitchFamily="18" charset="0"/>
              </a:rPr>
              <a:t>Пітт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48680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Ештон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  <a:r>
              <a:rPr lang="uk-UA" sz="3200" b="1" dirty="0" err="1" smtClean="0">
                <a:latin typeface="Century Schoolbook" pitchFamily="18" charset="0"/>
              </a:rPr>
              <a:t>Катчер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Кіномистецтво - вид мистецтва, твори якого створюються за допомогою кінозйомки реальних, спеціально інсценованих або відтворених засобами мультиплікації подій дійсності. </a:t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/>
              <a:latin typeface="Century Schoolbook" pitchFamily="18" charset="0"/>
            </a:endParaRPr>
          </a:p>
        </p:txBody>
      </p:sp>
      <p:pic>
        <p:nvPicPr>
          <p:cNvPr id="1026" name="Picture 2" descr="http://www.cmufilmclub.com/wp-content/uploads/2013/01/wilmington-nc-film-indust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4676">
            <a:off x="463016" y="2334467"/>
            <a:ext cx="4143911" cy="2736304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02cac87.netsolhost.com/PicsKarl/cameraEKcinespe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4676">
            <a:off x="4382402" y="2533512"/>
            <a:ext cx="4116988" cy="3528392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b.ua/wp-content/uploads/2015/03/1374219799_ScarlettJohans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63407" cy="4752528"/>
          </a:xfrm>
          <a:prstGeom prst="rect">
            <a:avLst/>
          </a:prstGeom>
          <a:noFill/>
        </p:spPr>
      </p:pic>
      <p:pic>
        <p:nvPicPr>
          <p:cNvPr id="34820" name="Picture 4" descr="http://v1.popcorn-news.ru/upload/_500_600_80_zRygiA.jpg"/>
          <p:cNvPicPr>
            <a:picLocks noChangeAspect="1" noChangeArrowheads="1"/>
          </p:cNvPicPr>
          <p:nvPr/>
        </p:nvPicPr>
        <p:blipFill>
          <a:blip r:embed="rId3" cstate="print"/>
          <a:srcRect r="-337" b="5501"/>
          <a:stretch>
            <a:fillRect/>
          </a:stretch>
        </p:blipFill>
        <p:spPr bwMode="auto">
          <a:xfrm>
            <a:off x="4788024" y="332656"/>
            <a:ext cx="3528392" cy="4562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2358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Скарлетт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</a:p>
          <a:p>
            <a:r>
              <a:rPr lang="uk-UA" sz="3200" b="1" dirty="0" err="1" smtClean="0">
                <a:latin typeface="Century Schoolbook" pitchFamily="18" charset="0"/>
              </a:rPr>
              <a:t>Йохансон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589240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Century Schoolbook" pitchFamily="18" charset="0"/>
              </a:rPr>
              <a:t>Міла </a:t>
            </a:r>
            <a:r>
              <a:rPr lang="uk-UA" sz="3200" b="1" dirty="0" err="1" smtClean="0">
                <a:latin typeface="Century Schoolbook" pitchFamily="18" charset="0"/>
              </a:rPr>
              <a:t>Куніс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niversemedia.com.ua/upload/i/djoni_de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43526" cy="5256584"/>
          </a:xfrm>
          <a:prstGeom prst="rect">
            <a:avLst/>
          </a:prstGeom>
          <a:noFill/>
        </p:spPr>
      </p:pic>
      <p:pic>
        <p:nvPicPr>
          <p:cNvPr id="35844" name="Picture 4" descr="http://e.lansik.pl/la832/797ee2610014c8044ff70b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810000" cy="5048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Джонні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  <a:r>
              <a:rPr lang="uk-UA" sz="3200" b="1" dirty="0" err="1" smtClean="0">
                <a:latin typeface="Century Schoolbook" pitchFamily="18" charset="0"/>
              </a:rPr>
              <a:t>Депп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620688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Йен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  <a:r>
              <a:rPr lang="uk-UA" sz="3200" b="1" dirty="0" err="1" smtClean="0">
                <a:latin typeface="Century Schoolbook" pitchFamily="18" charset="0"/>
              </a:rPr>
              <a:t>Сомерхолдер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rinixy.ru/pics4/20111003/podb/4/cameron_diaz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67708" cy="4936963"/>
          </a:xfrm>
          <a:prstGeom prst="rect">
            <a:avLst/>
          </a:prstGeom>
          <a:noFill/>
        </p:spPr>
      </p:pic>
      <p:pic>
        <p:nvPicPr>
          <p:cNvPr id="36868" name="Picture 4" descr="http://www.fresher.ru/wp-content/images3/jennifer-aniston-elle-september-2009/14.jpg"/>
          <p:cNvPicPr>
            <a:picLocks noChangeAspect="1" noChangeArrowheads="1"/>
          </p:cNvPicPr>
          <p:nvPr/>
        </p:nvPicPr>
        <p:blipFill>
          <a:blip r:embed="rId3" cstate="print"/>
          <a:srcRect b="5244"/>
          <a:stretch>
            <a:fillRect/>
          </a:stretch>
        </p:blipFill>
        <p:spPr bwMode="auto">
          <a:xfrm>
            <a:off x="4572000" y="1412776"/>
            <a:ext cx="4053451" cy="51160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404664"/>
            <a:ext cx="455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Century Schoolbook" pitchFamily="18" charset="0"/>
              </a:rPr>
              <a:t>Дженніфер </a:t>
            </a:r>
            <a:r>
              <a:rPr lang="uk-UA" sz="3200" b="1" dirty="0" err="1" smtClean="0">
                <a:latin typeface="Century Schoolbook" pitchFamily="18" charset="0"/>
              </a:rPr>
              <a:t>Еністон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805264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Century Schoolbook" pitchFamily="18" charset="0"/>
              </a:rPr>
              <a:t>Камерон</a:t>
            </a:r>
            <a:r>
              <a:rPr lang="uk-UA" sz="3200" b="1" dirty="0" smtClean="0">
                <a:latin typeface="Century Schoolbook" pitchFamily="18" charset="0"/>
              </a:rPr>
              <a:t> Діаз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a7.fast-torrent.ru/media/files/s4/tc/vw/kinopoiskru-leonardo-dicap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84077" cy="54399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Century Schoolbook" pitchFamily="18" charset="0"/>
              </a:rPr>
              <a:t>Леонардо </a:t>
            </a:r>
            <a:r>
              <a:rPr lang="uk-UA" sz="3200" b="1" dirty="0" err="1" smtClean="0">
                <a:latin typeface="Century Schoolbook" pitchFamily="18" charset="0"/>
              </a:rPr>
              <a:t>Ді</a:t>
            </a:r>
            <a:r>
              <a:rPr lang="uk-UA" sz="3200" b="1" dirty="0" smtClean="0">
                <a:latin typeface="Century Schoolbook" pitchFamily="18" charset="0"/>
              </a:rPr>
              <a:t> </a:t>
            </a:r>
            <a:r>
              <a:rPr lang="uk-UA" sz="3200" b="1" dirty="0" err="1" smtClean="0">
                <a:latin typeface="Century Schoolbook" pitchFamily="18" charset="0"/>
              </a:rPr>
              <a:t>Капріо</a:t>
            </a:r>
            <a:endParaRPr lang="ru-RU" sz="3200" b="1" dirty="0">
              <a:latin typeface="Century Schoolbook" pitchFamily="18" charset="0"/>
            </a:endParaRPr>
          </a:p>
        </p:txBody>
      </p:sp>
      <p:pic>
        <p:nvPicPr>
          <p:cNvPr id="37892" name="Picture 4" descr="https://freeallabc.files.wordpress.com/2013/08/e0c2b55dc0c12b1dbc1e0312992605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554338" cy="4657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5517232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Century Schoolbook" pitchFamily="18" charset="0"/>
              </a:rPr>
              <a:t>Бен </a:t>
            </a:r>
            <a:r>
              <a:rPr lang="uk-UA" sz="3200" b="1" dirty="0" err="1" smtClean="0">
                <a:latin typeface="Century Schoolbook" pitchFamily="18" charset="0"/>
              </a:rPr>
              <a:t>Аффлек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7416824" cy="280831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4457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 за увагу!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220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Створення перших фільмів</a:t>
            </a:r>
            <a:endParaRPr lang="ru-RU" sz="5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1895 році два французи, брати Огюст і Луї </a:t>
            </a:r>
            <a:r>
              <a:rPr lang="uk-UA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Люмьер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представили публіці свій кінематограф, що дав ім'я новому виду мистецтва. Ще кілька років кіно для багатьох залишалося дивиною, яку показували на ярмарках і в </a:t>
            </a:r>
            <a:r>
              <a:rPr lang="uk-UA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мюзикхолах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5362" name="Picture 2" descr="http://ru.glamourapartments.com/files/2015/04/Lum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054604" cy="3294366"/>
          </a:xfrm>
          <a:prstGeom prst="rect">
            <a:avLst/>
          </a:prstGeom>
          <a:ln w="79375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4" descr="http://droider.ru/wp-content/uploads/2015/02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851920" cy="248014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На першому в світі публічному кіносеансі в Парижі у грудні 1895 р. демонстрували фільм "Вихід із заводу": з воріт виходили чоловіки й жінки, потім виїжджали в екіпажі хазяї, і сторож замикав за ними ворота. Ось і вся "кінокартина".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6386" name="Picture 2" descr="http://www.chelnyltd.ru/images/article/3_3605_pic_22%20%D0%BC%D0%B0%D1%80%D1%82%D0%B0%D0%9B%D0%AE%D0%9C%D0%AC%D0%95%D0%A0.jpg"/>
          <p:cNvPicPr>
            <a:picLocks noChangeAspect="1" noChangeArrowheads="1"/>
          </p:cNvPicPr>
          <p:nvPr/>
        </p:nvPicPr>
        <p:blipFill>
          <a:blip r:embed="rId2" cstate="print"/>
          <a:srcRect l="9137" t="18328"/>
          <a:stretch>
            <a:fillRect/>
          </a:stretch>
        </p:blipFill>
        <p:spPr bwMode="auto">
          <a:xfrm rot="294033">
            <a:off x="4427984" y="1988840"/>
            <a:ext cx="4212342" cy="259228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388" name="Picture 4" descr="http://www.rodgaz.ru/image.php?tid=16196&amp;from=Pro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033">
            <a:off x="439415" y="3487622"/>
            <a:ext cx="4869159" cy="2921497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«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Прибуття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потягу на вокзал 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Ла-Сьота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» 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-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документальний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коротко-метражний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фільм1896 року, один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перших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знятих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</a:t>
            </a:r>
          </a:p>
          <a:p>
            <a:pPr lvl="0"/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публічно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показаних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братами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 </a:t>
            </a:r>
          </a:p>
          <a:p>
            <a:pPr lvl="0"/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Огюстом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Луї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Люм'єр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Люмьер_-_Прыбыцце_цягніка_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489062" cy="2171941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03440" y="3441680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Першопрохідником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був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француз Жорж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Мельєс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чий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знаменитий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Подорож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Місяць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 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(1902)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розкрив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найбагатший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потенціал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кінокамери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створенні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всіляких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трюків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спецефектів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5" name="Рисунок 4" descr="Le_Voyage_dans_la_l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168352" cy="3254649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Показували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тоді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кінокомедію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":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садівник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поливає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шланга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квіти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; хлопчик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непомітно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наступає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ногою на шланг,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вода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перестає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текти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Садівник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гадаючи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шланг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забився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заглядає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отвір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тоді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хлопчик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прибирає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ногу,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вода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б'є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обличчя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садівникові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Ця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художня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 картина - 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Политий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поливальник</a:t>
            </a:r>
            <a:r>
              <a:rPr lang="ru-RU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 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-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викликала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особливе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захоплення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публіки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Х/ф Мокрий поливальник, історія зарубіжного кінематографу, розвиток світового кін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772456" cy="3631654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5688632" cy="71096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Для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глядача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було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новим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незвичним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фотографії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оживають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рухаються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</a:t>
            </a:r>
            <a:b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роки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знімання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було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дуже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просте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Знімальний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апарат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встановлювали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нерухомо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все,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відбувалося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перед ним,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фіксувалося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плівці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однієї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точки", як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говорять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кінематографісти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на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зразок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того як ми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бачимо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коли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сидимо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театрі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дивимось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на сцену.</a:t>
            </a:r>
            <a:b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Перше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десятиріччя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XX 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ст.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характеризувалось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бурхливим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зростанням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Франції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Італії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СШЛ. Правда,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основну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масу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кінопродукції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тоді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становили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посередні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розважальні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</a:p>
          <a:p>
            <a:pPr lvl="0"/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7410" name="Picture 2" descr="http://upload.wikimedia.org/wikipedia/commons/5/54/Dovzhenko_filming_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675909" cy="1659064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://www.blackbeltforums.com/attachments/600full-enter-the-dragon-photo-jpg.643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180109" cy="2049203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http://www.tourclub.com.ua/media/image/local_lore/Ternopilschyna/Ternopil/galiz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81128"/>
            <a:ext cx="2638501" cy="1964218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lvl="0"/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Франції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кінодіяч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Жан </a:t>
            </a:r>
            <a:r>
              <a:rPr lang="ru-RU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Мельєс</a:t>
            </a:r>
            <a:r>
              <a:rPr lang="ru-RU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починає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робити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трюкові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зйомки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- всякого роду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зникнення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появи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привидів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літаючих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звірів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екранізує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відомі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опери: "Фауст", 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Севільський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цирульник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". </a:t>
            </a:r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історія зарубіжного кінематографу, розвиток світового кіно, Л. Люм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024336" cy="347744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2530" name="Picture 2" descr="http://3.bp.blogspot.com/-50YJTzh9o8M/T5QcWSyLQfI/AAAAAAAAAYw/DyLpgRtHU9c/s1600/fa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128459" cy="3096344"/>
          </a:xfrm>
          <a:prstGeom prst="rect">
            <a:avLst/>
          </a:prstGeom>
          <a:ln w="76200" cap="rnd" cmpd="dbl">
            <a:solidFill>
              <a:srgbClr val="000000"/>
            </a:solidFill>
            <a:prstDash val="solid"/>
            <a:rou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32656"/>
            <a:ext cx="7020272" cy="71096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Особливо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швидкими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темпами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розвивалась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кінематографія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США. За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три-чотири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американці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ухитрялися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знімати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цілу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картину.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Це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були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 основному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пригодницькі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фільми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комедії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сентиментальні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драми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нічим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не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примітні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художнього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боку.</a:t>
            </a:r>
          </a:p>
          <a:p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/>
            </a:r>
            <a:b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</a:b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Серед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американських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кінорежисерів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того часу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багато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зробив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для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розвитку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кіномистецтва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Д.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Гріффітс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Він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творчо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застосував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уже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відомий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італійцям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прийом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знімання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полягав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пересуванні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знімальної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камери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. Камеру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присували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близько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до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актора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знімали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його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крупним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планом,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тобто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так,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його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обличчя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заповнювало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весь кадр, а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потім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склеювали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планом,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знятим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більш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далекої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відстані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("</a:t>
            </a:r>
            <a:r>
              <a:rPr lang="ru-RU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загальний</a:t>
            </a:r>
            <a:r>
              <a:rPr lang="ru-RU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entury Schoolbook" pitchFamily="18" charset="0"/>
              </a:rPr>
              <a:t> план"). </a:t>
            </a:r>
          </a:p>
          <a:p>
            <a: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/>
            </a:r>
            <a:br>
              <a:rPr lang="uk-UA" sz="24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</a:br>
            <a:endParaRPr lang="uk-UA" sz="2400" dirty="0" smtClean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3556" name="Picture 4" descr="http://www.fresher.ru/manager_content/images2/pervyj-polet-cheloveka-na-samolete/big/18.jpg"/>
          <p:cNvPicPr>
            <a:picLocks noChangeAspect="1" noChangeArrowheads="1"/>
          </p:cNvPicPr>
          <p:nvPr/>
        </p:nvPicPr>
        <p:blipFill>
          <a:blip r:embed="rId2" cstate="print"/>
          <a:srcRect r="82049" b="-92"/>
          <a:stretch>
            <a:fillRect/>
          </a:stretch>
        </p:blipFill>
        <p:spPr bwMode="auto">
          <a:xfrm>
            <a:off x="179512" y="332656"/>
            <a:ext cx="1632954" cy="5904656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rnd" cmpd="dbl">
            <a:solidFill>
              <a:srgbClr val="00000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641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35</cp:revision>
  <dcterms:created xsi:type="dcterms:W3CDTF">2015-04-16T15:09:59Z</dcterms:created>
  <dcterms:modified xsi:type="dcterms:W3CDTF">2015-04-16T21:58:07Z</dcterms:modified>
</cp:coreProperties>
</file>