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030.JPG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259632" y="1484784"/>
            <a:ext cx="6791061" cy="509329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96752"/>
          </a:xfrm>
        </p:spPr>
        <p:txBody>
          <a:bodyPr>
            <a:normAutofit/>
          </a:bodyPr>
          <a:lstStyle/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Японська чайна церемонія</a:t>
            </a:r>
            <a:endParaRPr lang="uk-U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90033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Підготовка до церемонії</a:t>
            </a:r>
            <a:endParaRPr lang="uk-U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90033"/>
              </a:solidFill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134076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uk-UA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Гості вирушають разом до будиночка по кам’яній доріжці – символ очищення від метушні.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Біля будиночка їх зустрічає господар і веде до колодязя – символ тілесної і духовної чистоти.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Вхід у будиночок низький і вузький – символ остаточного виходу за межі буденного світу.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Людина, яка заходить, мусить вклонитися – символ рівноправності учасників церемонії.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Гості залишають взуття на порозі.</a:t>
            </a:r>
            <a:endParaRPr lang="uk-UA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8194" name="Picture 2" descr="C:\Users\admin\Desktop\4c247e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4077072"/>
            <a:ext cx="9723559" cy="242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Приготування чаю</a:t>
            </a:r>
            <a:endParaRPr lang="uk-U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90033"/>
              </a:solidFill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052736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Церемонія приготування чаю вимагає терпіння і точності. Зелений чай </a:t>
            </a:r>
            <a:r>
              <a:rPr lang="uk-UA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маття</a:t>
            </a:r>
            <a:r>
              <a:rPr lang="uk-UA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 </a:t>
            </a:r>
            <a:r>
              <a:rPr lang="uk-UA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розтирають на порошок у фарфоровій ступці та заливають кип’ятком у підігрітій фарфоровій чайній ємкості. </a:t>
            </a:r>
            <a:endParaRPr lang="uk-UA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013176"/>
            <a:ext cx="44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Характерною особливістю є те, що і чайник, і вода для заварки підігріваються до температури 60°. Час заварювання 2 – 4 хвилини.</a:t>
            </a:r>
            <a:endParaRPr lang="uk-UA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9218" name="Picture 2" descr="C:\Users\admin\Desktop\40536302_mat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admin\Desktop\ja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36510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3212976"/>
          </a:xfrm>
        </p:spPr>
        <p:txBody>
          <a:bodyPr>
            <a:normAutofit/>
          </a:bodyPr>
          <a:lstStyle/>
          <a:p>
            <a:r>
              <a:rPr lang="uk-UA" sz="24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Сентя</a:t>
            </a:r>
            <a:r>
              <a:rPr lang="uk-UA" sz="2400" dirty="0" smtClean="0"/>
              <a:t>  </a:t>
            </a: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– один із найпопулярніших сортів чаю в Японії. Заварюють близько 1 хвилини при температурі </a:t>
            </a:r>
            <a:b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</a:b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води 90°.</a:t>
            </a:r>
            <a:endParaRPr lang="uk-UA" sz="2400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13315" name="Picture 3" descr="C:\Users\admin\Desktop\2014_01_08_01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957" y="0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admin\Desktop\163_Tea-set-B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2046"/>
            <a:ext cx="5626970" cy="374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Посуд</a:t>
            </a:r>
            <a:endParaRPr lang="uk-U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90033"/>
              </a:solidFill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Певний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настрій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створює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і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сам посуд.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Він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дуже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простий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: 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чашки,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мідний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чайник,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бамбукова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мішалка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,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скринька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для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зберігання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чаю.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Найзвичайніший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чайник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,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дерев'яна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ложка для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насипання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чаю, груба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керамічна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чашка - все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це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заворожує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учасників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церемонії</a:t>
            </a:r>
            <a:r>
              <a:rPr lang="ru-RU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.</a:t>
            </a:r>
            <a:endParaRPr lang="uk-UA" sz="2000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10242" name="Picture 2" descr="C:\Users\admin\Desktop\93298-65783839_61207915_0_17ea4_df28f7e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dmin\Desktop\0b1716038fa79941de65c107a045b8e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29000"/>
            <a:ext cx="4567315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75240" cy="1786210"/>
          </a:xfrm>
        </p:spPr>
        <p:txBody>
          <a:bodyPr>
            <a:normAutofit/>
          </a:bodyPr>
          <a:lstStyle/>
          <a:p>
            <a:r>
              <a:rPr lang="uk-UA" sz="24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Тябана</a:t>
            </a:r>
            <a:r>
              <a:rPr lang="uk-UA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 </a:t>
            </a:r>
            <a:r>
              <a:rPr lang="uk-UA" sz="2400" dirty="0" smtClean="0">
                <a:solidFill>
                  <a:srgbClr val="990033"/>
                </a:solidFill>
              </a:rPr>
              <a:t> </a:t>
            </a: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– невелика композиція з гілок та квітів. Вона є обов’язковим атрибутом чайної церемонії.</a:t>
            </a:r>
            <a:endParaRPr lang="uk-UA" sz="2400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11267" name="Picture 3" descr="C:\Users\admin\Desktop\clip_image0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4814"/>
            <a:ext cx="5652120" cy="435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admin\Desktop\47096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379" y="1484784"/>
            <a:ext cx="3740621" cy="496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Японці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вбачають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сенс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чайної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церемонії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в знаменитому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вислові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Сенно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Рікю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: "</a:t>
            </a:r>
            <a:r>
              <a:rPr lang="ru-RU" sz="28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Тяною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–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це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поклоніння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красі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в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сірому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світлі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буднів</a:t>
            </a:r>
            <a:r>
              <a:rPr lang="ru-RU" sz="28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.".</a:t>
            </a:r>
            <a:endParaRPr lang="uk-UA" sz="2800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14338" name="Picture 2" descr="C:\Users\admin\Desktop\t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25225"/>
            <a:ext cx="8532440" cy="533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Тяно</a:t>
            </a:r>
            <a:r>
              <a:rPr lang="uk-UA" sz="2000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 ю </a:t>
            </a:r>
            <a:r>
              <a:rPr lang="uk-UA" sz="2000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– система </a:t>
            </a:r>
            <a:r>
              <a:rPr lang="uk-UA" sz="2000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чаювання </a:t>
            </a:r>
            <a:r>
              <a:rPr lang="uk-UA" sz="2000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в Японії. </a:t>
            </a:r>
            <a:r>
              <a:rPr lang="uk-UA" sz="2000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Сформувалася </a:t>
            </a:r>
            <a:r>
              <a:rPr lang="uk-UA" sz="2000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у </a:t>
            </a:r>
            <a:r>
              <a:rPr lang="en-US" sz="2000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XIV</a:t>
            </a:r>
            <a:r>
              <a:rPr lang="uk-UA" sz="2000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uk-UA" sz="2000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столітті, у період </a:t>
            </a:r>
            <a:r>
              <a:rPr lang="uk-UA" sz="2000" dirty="0" err="1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Муроматі</a:t>
            </a:r>
            <a:r>
              <a:rPr lang="uk-UA" sz="2000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.. </a:t>
            </a:r>
            <a:r>
              <a:rPr lang="uk-UA" sz="2000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Відома у Західному світі як </a:t>
            </a:r>
            <a:r>
              <a:rPr lang="uk-UA" sz="2000" b="1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Чайна церемонія</a:t>
            </a:r>
            <a:r>
              <a:rPr lang="uk-UA" sz="2000" dirty="0" smtClean="0">
                <a:ln w="3175"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.</a:t>
            </a:r>
            <a:endParaRPr lang="uk-UA" sz="2000" dirty="0">
              <a:ln w="3175"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1026" name="Picture 2" descr="C:\Users\admin\Desktop\Mizuno_Toshikata_Ceremonie_T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588444" cy="375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3816424" cy="4536504"/>
          </a:xfrm>
        </p:spPr>
        <p:txBody>
          <a:bodyPr>
            <a:noAutofit/>
          </a:bodyPr>
          <a:lstStyle/>
          <a:p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Етикет чайної церемонії закладався працями таких ченців як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Іккю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Содзюн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(1394–1481), — наставник храму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Дайтокудзі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у Кіото. Один з його учнів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Мурата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Дзюко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(1422–1502) заклав основи чайної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традіції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завдяки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сьоґунові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Псімацу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з роду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Асікаґа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(1435–1490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).</a:t>
            </a:r>
            <a:b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</a:b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Патріархом сучасної чайної церемонії, яка відома широко в Японії і за кордоном став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сакайський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купець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Сен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но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</a:t>
            </a:r>
            <a:r>
              <a:rPr lang="uk-UA" sz="20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Рікю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(1522–1591).</a:t>
            </a:r>
            <a:b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</a:br>
            <a:endParaRPr lang="uk-UA" sz="2000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260648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Історія</a:t>
            </a:r>
            <a:endParaRPr lang="uk-UA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90033"/>
              </a:solidFill>
              <a:latin typeface="Segoe Script" pitchFamily="34" charset="0"/>
            </a:endParaRPr>
          </a:p>
        </p:txBody>
      </p:sp>
      <p:pic>
        <p:nvPicPr>
          <p:cNvPr id="2050" name="Picture 2" descr="C:\Users\admin\Desktop\YAponskaya-chaynaya-tseremoniya-.-e`poha-e`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8100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6858000"/>
          </a:xfrm>
        </p:spPr>
        <p:txBody>
          <a:bodyPr>
            <a:noAutofit/>
          </a:bodyPr>
          <a:lstStyle/>
          <a:p>
            <a:r>
              <a:rPr lang="uk-UA" sz="24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Сенно</a:t>
            </a:r>
            <a:r>
              <a:rPr lang="uk-UA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 </a:t>
            </a:r>
            <a:r>
              <a:rPr lang="uk-UA" sz="24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Рікю</a:t>
            </a:r>
            <a:r>
              <a:rPr lang="uk-UA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 </a:t>
            </a: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– один </a:t>
            </a: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із найвідоміших майстрів чайної церемонії в Японії. Засновник школи «простого чаю» </a:t>
            </a:r>
            <a:r>
              <a:rPr lang="uk-UA" sz="24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вабітя</a:t>
            </a: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, патріарх школи чаювання </a:t>
            </a:r>
            <a:r>
              <a:rPr lang="uk-UA" sz="2400" dirty="0" err="1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Сенке</a:t>
            </a: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.</a:t>
            </a:r>
            <a:endParaRPr lang="uk-UA" sz="2400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12290" name="Picture 2" descr="C:\Users\admin\Desktop\2014_07_01_20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660" y="1052736"/>
            <a:ext cx="570734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+mn-lt"/>
              </a:rPr>
              <a:t>Також для церемонії використовується спеціальний чайний будиночок – </a:t>
            </a:r>
            <a:r>
              <a:rPr lang="uk-UA" sz="240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тясіцу</a:t>
            </a: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+mn-lt"/>
              </a:rPr>
              <a:t>.</a:t>
            </a: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+mn-lt"/>
              </a:rPr>
              <a:t> </a:t>
            </a:r>
            <a:endParaRPr lang="uk-UA" sz="2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+mn-lt"/>
            </a:endParaRPr>
          </a:p>
        </p:txBody>
      </p:sp>
      <p:pic>
        <p:nvPicPr>
          <p:cNvPr id="3074" name="Picture 2" descr="C:\Users\admin\Desktop\4958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832" y="1844824"/>
            <a:ext cx="545616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1356182346_1045427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268760"/>
            <a:ext cx="3528392" cy="525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Різновиди церемонії</a:t>
            </a:r>
            <a:endParaRPr lang="uk-U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90033"/>
              </a:solidFill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484784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Нічна</a:t>
            </a:r>
            <a:r>
              <a:rPr lang="uk-UA" sz="20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 – проводиться при світлі місяця. Переважно триває від опівночі до 4 години ранку. Порошковий чай готується безпосередньо на церемонії.</a:t>
            </a:r>
            <a:endParaRPr lang="uk-UA" sz="2000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4098" name="Picture 2" descr="C:\Users\admin\Desktop\sakur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4499992" cy="324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Desktop\x_7a25b2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004" y="3651986"/>
            <a:ext cx="4816996" cy="320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563888" cy="315436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На сході сонця </a:t>
            </a:r>
            <a:r>
              <a:rPr lang="uk-UA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90033"/>
                </a:solidFill>
              </a:rPr>
              <a:t>– церемонія починається о 3 – 4 ранку і триває до 6 ранку.</a:t>
            </a:r>
            <a:endParaRPr lang="uk-UA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5124" name="Picture 4" descr="C:\Users\admin\Desktop\4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525" y="0"/>
            <a:ext cx="5705475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admin\Desktop\45776a449b88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6739"/>
            <a:ext cx="5292080" cy="352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3707904" cy="34290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990033"/>
                </a:solidFill>
                <a:latin typeface="Segoe Script" pitchFamily="34" charset="0"/>
              </a:rPr>
              <a:t>Ранкова</a:t>
            </a:r>
            <a:r>
              <a:rPr lang="uk-UA" sz="2400" dirty="0" smtClean="0"/>
              <a:t>  </a:t>
            </a: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– проводиться у спекотний сезон і починається о 6 ранку.</a:t>
            </a:r>
            <a:endParaRPr lang="uk-UA" sz="2400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6146" name="Picture 2" descr="C:\Users\admin\Desktop\17-620x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50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n\Desktop\japan-tiano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8854" y="3281597"/>
            <a:ext cx="5455146" cy="3576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egoe Script" pitchFamily="34" charset="0"/>
              </a:rPr>
              <a:t>Післяобідня </a:t>
            </a: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+mn-lt"/>
              </a:rPr>
              <a:t>– починається о 13 годині.</a:t>
            </a:r>
            <a:endParaRPr lang="uk-UA" sz="2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5949280"/>
            <a:ext cx="513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Segoe Script" pitchFamily="34" charset="0"/>
              </a:rPr>
              <a:t>Вечірня</a:t>
            </a:r>
            <a:r>
              <a:rPr lang="uk-UA" sz="2400" dirty="0" smtClean="0"/>
              <a:t>  </a:t>
            </a:r>
            <a:r>
              <a:rPr lang="uk-UA" sz="2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</a:rPr>
              <a:t>– починається о 18 годині.</a:t>
            </a:r>
            <a:endParaRPr lang="uk-UA" sz="2400" dirty="0">
              <a:ln>
                <a:solidFill>
                  <a:srgbClr val="990033"/>
                </a:solidFill>
              </a:ln>
              <a:solidFill>
                <a:srgbClr val="990033"/>
              </a:solidFill>
            </a:endParaRPr>
          </a:p>
        </p:txBody>
      </p:sp>
      <p:pic>
        <p:nvPicPr>
          <p:cNvPr id="7170" name="Picture 2" descr="C:\Users\admin\Desktop\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32848" cy="464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363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Японська чайна церемонія</vt:lpstr>
      <vt:lpstr>Тяно ю – система чаювання в Японії. Сформувалася у XIV столітті, у період Муроматі.. Відома у Західному світі як Чайна церемонія.</vt:lpstr>
      <vt:lpstr>Етикет чайної церемонії закладався працями таких ченців як Іккю Содзюн (1394–1481), — наставник храму Дайтокудзі у Кіото. Один з його учнів Мурата Дзюко (1422–1502) заклав основи чайної традіції завдяки сьоґунові Псімацу з роду Асікаґа (1435–1490). Патріархом сучасної чайної церемонії, яка відома широко в Японії і за кордоном став сакайський купець Сен но Рікю (1522–1591). </vt:lpstr>
      <vt:lpstr>Сенно Рікю – один із найвідоміших майстрів чайної церемонії в Японії. Засновник школи «простого чаю» вабітя, патріарх школи чаювання Сенке.</vt:lpstr>
      <vt:lpstr>Також для церемонії використовується спеціальний чайний будиночок – тясіцу. </vt:lpstr>
      <vt:lpstr>Різновиди церемонії</vt:lpstr>
      <vt:lpstr>На сході сонця – церемонія починається о 3 – 4 ранку і триває до 6 ранку.</vt:lpstr>
      <vt:lpstr>Ранкова  – проводиться у спекотний сезон і починається о 6 ранку.</vt:lpstr>
      <vt:lpstr>Післяобідня – починається о 13 годині.</vt:lpstr>
      <vt:lpstr>Підготовка до церемонії</vt:lpstr>
      <vt:lpstr>Приготування чаю</vt:lpstr>
      <vt:lpstr>Сентя  – один із найпопулярніших сортів чаю в Японії. Заварюють близько 1 хвилини при температурі  води 90°.</vt:lpstr>
      <vt:lpstr>Посуд</vt:lpstr>
      <vt:lpstr>Тябана  – невелика композиція з гілок та квітів. Вона є обов’язковим атрибутом чайної церемонії.</vt:lpstr>
      <vt:lpstr>Японці вбачають сенс чайної церемонії в знаменитому вислові Сенно Рікю: "Тяною – це поклоніння красі в сірому світлі буднів.".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Японська чайна церемонія </dc:title>
  <dc:creator>admin</dc:creator>
  <cp:lastModifiedBy>admin</cp:lastModifiedBy>
  <cp:revision>17</cp:revision>
  <dcterms:created xsi:type="dcterms:W3CDTF">2015-02-19T18:47:14Z</dcterms:created>
  <dcterms:modified xsi:type="dcterms:W3CDTF">2015-02-19T21:01:30Z</dcterms:modified>
</cp:coreProperties>
</file>