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F42-B4E4-4815-88BF-7072D052B6E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1943EB-8216-4347-B88F-3541F2DCD9E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F42-B4E4-4815-88BF-7072D052B6E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43EB-8216-4347-B88F-3541F2DCD9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F42-B4E4-4815-88BF-7072D052B6E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43EB-8216-4347-B88F-3541F2DCD9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F42-B4E4-4815-88BF-7072D052B6E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43EB-8216-4347-B88F-3541F2DCD9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F42-B4E4-4815-88BF-7072D052B6E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43EB-8216-4347-B88F-3541F2DCD9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F42-B4E4-4815-88BF-7072D052B6E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43EB-8216-4347-B88F-3541F2DCD9E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F42-B4E4-4815-88BF-7072D052B6E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43EB-8216-4347-B88F-3541F2DCD9EA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F42-B4E4-4815-88BF-7072D052B6E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43EB-8216-4347-B88F-3541F2DCD9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F42-B4E4-4815-88BF-7072D052B6E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43EB-8216-4347-B88F-3541F2DCD9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F42-B4E4-4815-88BF-7072D052B6E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43EB-8216-4347-B88F-3541F2DCD9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F42-B4E4-4815-88BF-7072D052B6E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43EB-8216-4347-B88F-3541F2DCD9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940BF42-B4E4-4815-88BF-7072D052B6E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61943EB-8216-4347-B88F-3541F2DCD9EA}" type="slidenum">
              <a:rPr lang="uk-UA" smtClean="0"/>
              <a:t>‹#›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8%D1%82%D0%BC-%D0%B5%D0%BD%D0%B4-%D0%B1%D0%BB%D1%8E%D0%B7" TargetMode="External"/><Relationship Id="rId3" Type="http://schemas.openxmlformats.org/officeDocument/2006/relationships/hyperlink" Target="http://uk.wikipedia.org/wiki/%D0%9C%D0%B0%D0%B4%D0%BE%D0%BD%D0%BD%D0%B0_(%D1%81%D0%BF%D1%96%D0%B2%D0%B0%D1%87%D0%BA%D0%B0)" TargetMode="External"/><Relationship Id="rId7" Type="http://schemas.openxmlformats.org/officeDocument/2006/relationships/hyperlink" Target="http://uk.wikipedia.org/wiki/%D0%A1%D0%BE%D1%83%D0%BB" TargetMode="External"/><Relationship Id="rId2" Type="http://schemas.openxmlformats.org/officeDocument/2006/relationships/hyperlink" Target="http://uk.wikipedia.org/wiki/%D0%9C%D0%B0%D0%B9%D0%BA%D0%BB_%D0%94%D0%B6%D0%B5%D0%BA%D1%81%D0%BE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5%D1%96%D0%BF-%D1%85%D0%BE%D0%BF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uk.wikipedia.org/wiki/%D0%92%D1%96%D1%82%D0%BD%D1%96_%D0%A5%27%D1%8E%D1%81%D1%82%D0%BE%D0%BD" TargetMode="External"/><Relationship Id="rId10" Type="http://schemas.openxmlformats.org/officeDocument/2006/relationships/hyperlink" Target="http://uk.wikipedia.org/wiki/Noemi" TargetMode="External"/><Relationship Id="rId4" Type="http://schemas.openxmlformats.org/officeDocument/2006/relationships/hyperlink" Target="http://uk.wikipedia.org/wiki/%D0%9F%D1%80%D1%96%D0%BD%D1%81" TargetMode="External"/><Relationship Id="rId9" Type="http://schemas.openxmlformats.org/officeDocument/2006/relationships/hyperlink" Target="http://uk.wikipedia.org/wiki/%D0%86%D1%82%D0%B0%D0%BB%D1%96%D1%8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Поп-</a:t>
            </a:r>
            <a:r>
              <a:rPr lang="ru-RU" dirty="0" err="1" smtClean="0"/>
              <a:t>музика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Виконала</a:t>
            </a:r>
            <a:r>
              <a:rPr lang="ru-RU" dirty="0" smtClean="0"/>
              <a:t> </a:t>
            </a:r>
            <a:r>
              <a:rPr lang="ru-RU" dirty="0" err="1" smtClean="0"/>
              <a:t>Гнатушко</a:t>
            </a:r>
            <a:r>
              <a:rPr lang="ru-RU" dirty="0" smtClean="0"/>
              <a:t> Со</a:t>
            </a:r>
            <a:r>
              <a:rPr lang="uk-UA" dirty="0" err="1" smtClean="0"/>
              <a:t>фія</a:t>
            </a:r>
            <a:r>
              <a:rPr lang="uk-UA" dirty="0" smtClean="0"/>
              <a:t>, 7-А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39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uk-UA" dirty="0"/>
              <a:t>Сучасна поп-музика формувалася паралельно з іншими жанрами, такими як </a:t>
            </a:r>
            <a:r>
              <a:rPr lang="uk-UA" dirty="0" err="1"/>
              <a:t>рок-музика</a:t>
            </a:r>
            <a:r>
              <a:rPr lang="uk-UA" dirty="0"/>
              <a:t>, і не завжди була віддільна від них. У 1970-і і 1980-х її найтиповішою формою був т. </a:t>
            </a:r>
            <a:r>
              <a:rPr lang="uk-UA" dirty="0" err="1"/>
              <a:t>зв</a:t>
            </a:r>
            <a:r>
              <a:rPr lang="uk-UA" dirty="0"/>
              <a:t>. «Традиційна музика» (</a:t>
            </a:r>
            <a:r>
              <a:rPr lang="en-US" dirty="0"/>
              <a:t>traditional pop), </a:t>
            </a:r>
            <a:r>
              <a:rPr lang="uk-UA" dirty="0"/>
              <a:t>який в СРСР було прийнято називати «естрадна музика», «естрада». Традиційний </a:t>
            </a:r>
            <a:r>
              <a:rPr lang="uk-UA" dirty="0" err="1"/>
              <a:t>поп</a:t>
            </a:r>
            <a:r>
              <a:rPr lang="uk-UA" dirty="0"/>
              <a:t> виконується співаком-солістом під фоновий акомпанемент.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4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1"/>
            <a:ext cx="8050088" cy="5400640"/>
          </a:xfrm>
        </p:spPr>
        <p:txBody>
          <a:bodyPr anchor="b"/>
          <a:lstStyle/>
          <a:p>
            <a:pPr marL="45720" indent="0">
              <a:buNone/>
            </a:pPr>
            <a:r>
              <a:rPr lang="uk-UA" dirty="0"/>
              <a:t> У США естрада була тісно пов'язана з джазом (</a:t>
            </a:r>
            <a:r>
              <a:rPr lang="uk-UA" dirty="0" err="1"/>
              <a:t>Френк</a:t>
            </a:r>
            <a:r>
              <a:rPr lang="uk-UA" dirty="0"/>
              <a:t> </a:t>
            </a:r>
            <a:r>
              <a:rPr lang="uk-UA" dirty="0" err="1"/>
              <a:t>Сінатра</a:t>
            </a:r>
            <a:r>
              <a:rPr lang="uk-UA" dirty="0"/>
              <a:t>), у Франції — з </a:t>
            </a:r>
            <a:r>
              <a:rPr lang="uk-UA" dirty="0" err="1"/>
              <a:t>шансоном</a:t>
            </a:r>
            <a:r>
              <a:rPr lang="uk-UA" dirty="0"/>
              <a:t>. Аналогічні виконавці популярні і в СРСР — Леонід Утьосов, Клавдія Шульженко, </a:t>
            </a:r>
            <a:r>
              <a:rPr lang="uk-UA" dirty="0" err="1"/>
              <a:t>Марк</a:t>
            </a:r>
            <a:r>
              <a:rPr lang="uk-UA" dirty="0"/>
              <a:t> </a:t>
            </a:r>
            <a:r>
              <a:rPr lang="uk-UA" dirty="0" err="1"/>
              <a:t>Бернес</a:t>
            </a:r>
            <a:r>
              <a:rPr lang="uk-UA" dirty="0"/>
              <a:t>, Володимир </a:t>
            </a:r>
            <a:r>
              <a:rPr lang="uk-UA" dirty="0" err="1"/>
              <a:t>Трошин</a:t>
            </a:r>
            <a:r>
              <a:rPr lang="uk-UA" dirty="0"/>
              <a:t>. Значну частину </a:t>
            </a:r>
            <a:r>
              <a:rPr lang="uk-UA" dirty="0" err="1"/>
              <a:t>поп-музичної</a:t>
            </a:r>
            <a:r>
              <a:rPr lang="uk-UA" dirty="0"/>
              <a:t> сцени США складають виконавці-афроамериканці у жанрі </a:t>
            </a:r>
            <a:r>
              <a:rPr lang="uk-UA" dirty="0" err="1"/>
              <a:t>соул</a:t>
            </a:r>
            <a:r>
              <a:rPr lang="uk-UA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8680"/>
            <a:ext cx="5346337" cy="36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658" y="226567"/>
            <a:ext cx="7906072" cy="4824576"/>
          </a:xfrm>
        </p:spPr>
        <p:txBody>
          <a:bodyPr/>
          <a:lstStyle/>
          <a:p>
            <a:pPr algn="r"/>
            <a:r>
              <a:rPr lang="uk-UA" dirty="0"/>
              <a:t>Справжнім проривом в поп-музиці стала поява в 1970-і стилю «диско» (</a:t>
            </a:r>
            <a:r>
              <a:rPr lang="uk-UA" dirty="0" err="1"/>
              <a:t>євродиско</a:t>
            </a:r>
            <a:r>
              <a:rPr lang="uk-UA" dirty="0"/>
              <a:t>) і таких груп, як </a:t>
            </a:r>
            <a:r>
              <a:rPr lang="uk-UA" dirty="0" smtClean="0"/>
              <a:t> </a:t>
            </a:r>
            <a:r>
              <a:rPr lang="en-US" dirty="0" smtClean="0"/>
              <a:t>ABBA</a:t>
            </a:r>
            <a:r>
              <a:rPr lang="en-US" dirty="0"/>
              <a:t>, Boney M, </a:t>
            </a:r>
            <a:r>
              <a:rPr lang="en-US" dirty="0" err="1"/>
              <a:t>Dschinghis</a:t>
            </a:r>
            <a:r>
              <a:rPr lang="en-US" dirty="0"/>
              <a:t> Khan, Bee Gees. </a:t>
            </a:r>
            <a:r>
              <a:rPr lang="uk-UA" dirty="0"/>
              <a:t>Поп-музика відтепер витісняє рок-н-рол в якості основної танцювальної музики на дискотеках, і з цього часу танцювальна музика (</a:t>
            </a:r>
            <a:r>
              <a:rPr lang="en-US" dirty="0"/>
              <a:t>dance music) </a:t>
            </a:r>
            <a:r>
              <a:rPr lang="uk-UA" dirty="0"/>
              <a:t>є одним з основних напрямків у поп-музиці.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20890"/>
            <a:ext cx="763284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uk-UA" dirty="0"/>
              <a:t>Завдяки появі музичного телебачення (зокрема, телеканалу </a:t>
            </a:r>
            <a:r>
              <a:rPr lang="en-US" dirty="0"/>
              <a:t>MTV), </a:t>
            </a:r>
            <a:r>
              <a:rPr lang="uk-UA" dirty="0"/>
              <a:t>в 1980-і формується культура </a:t>
            </a:r>
            <a:r>
              <a:rPr lang="uk-UA" dirty="0" err="1"/>
              <a:t>відеокліпів</a:t>
            </a:r>
            <a:r>
              <a:rPr lang="uk-UA" dirty="0"/>
              <a:t>. У цей час у США з'являються такі зірки, як </a:t>
            </a:r>
            <a:r>
              <a:rPr lang="uk-UA" dirty="0">
                <a:hlinkClick r:id="rId2" tooltip="Майкл Джексон"/>
              </a:rPr>
              <a:t>Майкл Джексон</a:t>
            </a:r>
            <a:r>
              <a:rPr lang="uk-UA" dirty="0"/>
              <a:t>, </a:t>
            </a:r>
            <a:r>
              <a:rPr lang="uk-UA" dirty="0">
                <a:hlinkClick r:id="rId3" tooltip="Мадонна (співачка)"/>
              </a:rPr>
              <a:t>Мадонна</a:t>
            </a:r>
            <a:r>
              <a:rPr lang="uk-UA" dirty="0"/>
              <a:t>,</a:t>
            </a:r>
            <a:r>
              <a:rPr lang="uk-UA" dirty="0" err="1"/>
              <a:t> </a:t>
            </a:r>
            <a:r>
              <a:rPr lang="uk-UA" dirty="0" err="1">
                <a:hlinkClick r:id="rId4" tooltip="Прінс"/>
              </a:rPr>
              <a:t>Прін</a:t>
            </a:r>
            <a:r>
              <a:rPr lang="uk-UA" dirty="0">
                <a:hlinkClick r:id="rId4" tooltip="Прінс"/>
              </a:rPr>
              <a:t>с</a:t>
            </a:r>
            <a:r>
              <a:rPr lang="uk-UA" dirty="0"/>
              <a:t>, </a:t>
            </a:r>
            <a:r>
              <a:rPr lang="uk-UA" dirty="0">
                <a:hlinkClick r:id="rId5" tooltip="Вітні Х'юстон"/>
              </a:rPr>
              <a:t>Вітні Х'юстон</a:t>
            </a:r>
            <a:r>
              <a:rPr lang="uk-UA" dirty="0"/>
              <a:t>. На поп-музику в цей період впливають </a:t>
            </a:r>
            <a:r>
              <a:rPr lang="uk-UA" dirty="0">
                <a:hlinkClick r:id="rId6" tooltip="Хіп-хоп"/>
              </a:rPr>
              <a:t>хіп-хоп</a:t>
            </a:r>
            <a:r>
              <a:rPr lang="uk-UA" dirty="0"/>
              <a:t>,</a:t>
            </a:r>
            <a:r>
              <a:rPr lang="uk-UA" dirty="0" err="1"/>
              <a:t> </a:t>
            </a:r>
            <a:r>
              <a:rPr lang="uk-UA" dirty="0" err="1">
                <a:hlinkClick r:id="rId7" tooltip="Соул"/>
              </a:rPr>
              <a:t>соул</a:t>
            </a:r>
            <a:r>
              <a:rPr lang="uk-UA" dirty="0" err="1"/>
              <a:t> і</a:t>
            </a:r>
            <a:r>
              <a:rPr lang="uk-UA" dirty="0" err="1">
                <a:hlinkClick r:id="rId8" tooltip="Ритм-енд-блюз"/>
              </a:rPr>
              <a:t>ритм-ен</a:t>
            </a:r>
            <a:r>
              <a:rPr lang="uk-UA" dirty="0">
                <a:hlinkClick r:id="rId8" tooltip="Ритм-енд-блюз"/>
              </a:rPr>
              <a:t>д-блюз</a:t>
            </a:r>
            <a:r>
              <a:rPr lang="uk-UA" dirty="0"/>
              <a:t>. У 1990-ті і 2000-ні до цього додається танцювальна електронна музика. Від 2009, в </a:t>
            </a:r>
            <a:r>
              <a:rPr lang="uk-UA" dirty="0">
                <a:hlinkClick r:id="rId9" tooltip="Італія"/>
              </a:rPr>
              <a:t>Італії</a:t>
            </a:r>
            <a:r>
              <a:rPr lang="uk-UA" dirty="0"/>
              <a:t>, з'являються такі зірки як </a:t>
            </a:r>
            <a:r>
              <a:rPr lang="en-US" dirty="0">
                <a:hlinkClick r:id="rId10" tooltip="Noemi"/>
              </a:rPr>
              <a:t>Noemi</a:t>
            </a:r>
            <a:r>
              <a:rPr lang="en-US" dirty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938"/>
            <a:ext cx="9144000" cy="55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uk-UA" dirty="0"/>
              <a:t>Майкл Джексон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4157032" cy="49240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vi-VN" dirty="0"/>
              <a:t>Майкл </a:t>
            </a:r>
            <a:r>
              <a:rPr lang="vi-VN" dirty="0" smtClean="0"/>
              <a:t>Дж</a:t>
            </a:r>
            <a:r>
              <a:rPr lang="uk-UA" dirty="0" smtClean="0"/>
              <a:t>е</a:t>
            </a:r>
            <a:r>
              <a:rPr lang="vi-VN" dirty="0" smtClean="0"/>
              <a:t>ксон— </a:t>
            </a:r>
            <a:r>
              <a:rPr lang="vi-VN" dirty="0"/>
              <a:t>американський співак, танцюрист, автор пісень, котрий досяг міжнародної популярності у віці 12 років як соліст дитячого гурту «П'ятірка Джексонів», а згодом став одним із комерційно найуспішніших сольних артистів в історії. Володар численних премій та нагород; уважається «королем поп-музики».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97" y="1772816"/>
            <a:ext cx="3911709" cy="4566072"/>
          </a:xfrm>
        </p:spPr>
      </p:pic>
    </p:spTree>
    <p:extLst>
      <p:ext uri="{BB962C8B-B14F-4D97-AF65-F5344CB8AC3E}">
        <p14:creationId xmlns:p14="http://schemas.microsoft.com/office/powerpoint/2010/main" val="28528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315200" cy="1154097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/>
              <a:t>Мадонна </a:t>
            </a:r>
            <a:br>
              <a:rPr lang="uk-UA" dirty="0"/>
            </a:b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148064" y="1556792"/>
            <a:ext cx="3782184" cy="475252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vi-VN" dirty="0"/>
              <a:t>Мадо́нна </a:t>
            </a:r>
            <a:r>
              <a:rPr lang="vi-VN" dirty="0" smtClean="0"/>
              <a:t>— </a:t>
            </a:r>
            <a:r>
              <a:rPr lang="vi-VN" dirty="0"/>
              <a:t>американська співачка, танцівниця, кіноактриса, продюсер, режисер, активіст добродійних та правозахисних організацій. Найуспішніша артистка в історії музики, світові продажі її альбомів перевищили 300 мільйонів </a:t>
            </a:r>
            <a:r>
              <a:rPr lang="vi-VN" dirty="0" smtClean="0"/>
              <a:t>екземплярів.Користується </a:t>
            </a:r>
            <a:r>
              <a:rPr lang="vi-VN" dirty="0"/>
              <a:t>настільки широкою популярністю, що її називають «Королевою поп-музики</a:t>
            </a:r>
            <a:r>
              <a:rPr lang="vi-VN" dirty="0" smtClean="0"/>
              <a:t>».</a:t>
            </a:r>
            <a:r>
              <a:rPr lang="uk-UA" dirty="0" smtClean="0"/>
              <a:t> </a:t>
            </a:r>
            <a:r>
              <a:rPr lang="vi-VN" dirty="0" smtClean="0"/>
              <a:t>Багаторазова </a:t>
            </a:r>
            <a:r>
              <a:rPr lang="vi-VN" dirty="0"/>
              <a:t>рекордсменка Книги рекордів Гінесса. У 2008 році прийнята до Зали слави рок-н-ролу</a:t>
            </a:r>
            <a:r>
              <a:rPr lang="vi-VN" dirty="0" smtClean="0"/>
              <a:t>.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4666522" cy="3499891"/>
          </a:xfrm>
        </p:spPr>
      </p:pic>
    </p:spTree>
    <p:extLst>
      <p:ext uri="{BB962C8B-B14F-4D97-AF65-F5344CB8AC3E}">
        <p14:creationId xmlns:p14="http://schemas.microsoft.com/office/powerpoint/2010/main" val="682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7315200" cy="1154097"/>
          </a:xfrm>
        </p:spPr>
        <p:txBody>
          <a:bodyPr/>
          <a:lstStyle/>
          <a:p>
            <a:r>
              <a:rPr lang="uk-UA" dirty="0" err="1" smtClean="0"/>
              <a:t>Вітні</a:t>
            </a:r>
            <a:r>
              <a:rPr lang="uk-UA" dirty="0" smtClean="0"/>
              <a:t> </a:t>
            </a:r>
            <a:r>
              <a:rPr lang="uk-UA" dirty="0" err="1" smtClean="0"/>
              <a:t>Г’юстон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vi-VN" dirty="0" smtClean="0"/>
              <a:t>Вітні </a:t>
            </a:r>
            <a:r>
              <a:rPr lang="uk-UA" dirty="0" smtClean="0"/>
              <a:t> </a:t>
            </a:r>
            <a:r>
              <a:rPr lang="vi-VN" dirty="0" smtClean="0"/>
              <a:t>Г</a:t>
            </a:r>
            <a:r>
              <a:rPr lang="uk-UA" dirty="0" err="1" smtClean="0"/>
              <a:t>’ю</a:t>
            </a:r>
            <a:r>
              <a:rPr lang="vi-VN" dirty="0" smtClean="0"/>
              <a:t>стон — </a:t>
            </a:r>
            <a:r>
              <a:rPr lang="vi-VN" dirty="0"/>
              <a:t>американська поп-співачка, що співала також у стилях </a:t>
            </a:r>
            <a:r>
              <a:rPr lang="en-US" dirty="0"/>
              <a:t>R&amp;B </a:t>
            </a:r>
            <a:r>
              <a:rPr lang="vi-VN" dirty="0"/>
              <a:t>та ґоспел. Одна з найуспішніших співачок світу і ймовірно, разом із Майклом Джексоном, — серед чорношкірих музикантів: кількість проданих нею записів оцінюють у 170 мільйонів </a:t>
            </a:r>
            <a:r>
              <a:rPr lang="vi-VN" dirty="0" smtClean="0"/>
              <a:t>примірників.</a:t>
            </a:r>
            <a:r>
              <a:rPr lang="uk-UA" dirty="0" smtClean="0"/>
              <a:t> </a:t>
            </a:r>
            <a:r>
              <a:rPr lang="vi-VN" dirty="0" smtClean="0"/>
              <a:t>Її </a:t>
            </a:r>
            <a:r>
              <a:rPr lang="vi-VN" dirty="0"/>
              <a:t>балада «Завжди кохатиму тебе» (англ. «</a:t>
            </a:r>
            <a:r>
              <a:rPr lang="en-US" dirty="0"/>
              <a:t>I Will Always Love You»), </a:t>
            </a:r>
            <a:r>
              <a:rPr lang="vi-VN" dirty="0"/>
              <a:t>виконана в кінофільмі, стала світовим хітом</a:t>
            </a:r>
            <a:r>
              <a:rPr lang="vi-VN" dirty="0" smtClean="0"/>
              <a:t>.</a:t>
            </a:r>
            <a:endParaRPr lang="vi-VN" dirty="0"/>
          </a:p>
          <a:p>
            <a:pPr marL="45720" indent="0" algn="ctr">
              <a:buNone/>
            </a:pPr>
            <a:r>
              <a:rPr lang="vi-VN" dirty="0"/>
              <a:t>Згідно з «Книгою рекордів Гіннесса», Г'юстон є найбільш нагородженою артисткою за всі часи (англ. «</a:t>
            </a:r>
            <a:r>
              <a:rPr lang="en-US" dirty="0"/>
              <a:t>The Most Awarded Female Artist of All Time»). </a:t>
            </a:r>
            <a:r>
              <a:rPr lang="vi-VN" dirty="0"/>
              <a:t>Зокрема це 6 нагород «Ґреммі», 15 нагород «</a:t>
            </a:r>
            <a:r>
              <a:rPr lang="en-US" dirty="0"/>
              <a:t>Billboard Music Awards», 21 </a:t>
            </a:r>
            <a:r>
              <a:rPr lang="vi-VN" dirty="0"/>
              <a:t>нагорода «</a:t>
            </a:r>
            <a:r>
              <a:rPr lang="en-US" dirty="0"/>
              <a:t>American Music Awards», </a:t>
            </a:r>
            <a:r>
              <a:rPr lang="vi-VN" dirty="0"/>
              <a:t>дві нагороди «Еммі», «</a:t>
            </a:r>
            <a:r>
              <a:rPr lang="en-US" dirty="0"/>
              <a:t>BET Lifetime Achievement Award» </a:t>
            </a:r>
            <a:r>
              <a:rPr lang="vi-VN" dirty="0"/>
              <a:t>та інші</a:t>
            </a:r>
            <a:r>
              <a:rPr lang="vi-VN" dirty="0" smtClean="0"/>
              <a:t>.</a:t>
            </a:r>
            <a:endParaRPr lang="uk-UA" dirty="0" smtClean="0"/>
          </a:p>
          <a:p>
            <a:pPr marL="45720" indent="0" algn="ctr">
              <a:buNone/>
            </a:pPr>
            <a:r>
              <a:rPr lang="uk-UA" dirty="0" smtClean="0"/>
              <a:t>Вона являється однією з виконавців, що «зробили» </a:t>
            </a:r>
            <a:r>
              <a:rPr lang="uk-UA" dirty="0" err="1" smtClean="0"/>
              <a:t>соул</a:t>
            </a:r>
            <a:r>
              <a:rPr lang="uk-UA" dirty="0" smtClean="0"/>
              <a:t> одним з головних жанрів у поп-музиці.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9" y="0"/>
            <a:ext cx="9084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47</TotalTime>
  <Words>471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Перспектива</vt:lpstr>
      <vt:lpstr>Поп-музика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Майкл Джексон </vt:lpstr>
      <vt:lpstr>Мадонна  </vt:lpstr>
      <vt:lpstr>Вітні Г’юстон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</dc:creator>
  <cp:lastModifiedBy>Ди</cp:lastModifiedBy>
  <cp:revision>6</cp:revision>
  <dcterms:created xsi:type="dcterms:W3CDTF">2015-03-12T19:39:20Z</dcterms:created>
  <dcterms:modified xsi:type="dcterms:W3CDTF">2015-03-12T20:27:18Z</dcterms:modified>
</cp:coreProperties>
</file>