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A8E9B6-7A39-4C1D-AD6F-FA7E293B1355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07A3802-4587-4A90-898A-ACF32144A05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&#1043;&#1086;&#1090;&#1080;&#1095;&#1085;&#1072;_&#1072;&#1088;&#1093;&#1110;&#1090;&#1077;&#1082;&#1090;&#1091;&#1088;&#1072;" TargetMode="External"/><Relationship Id="rId2" Type="http://schemas.openxmlformats.org/officeDocument/2006/relationships/hyperlink" Target="http://uk.wikipedia.org/wiki/&#1043;&#1086;&#1090;&#1080;&#1082;&#1072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5400600" cy="2304256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uk-UA" dirty="0" smtClean="0"/>
              <a:t> 11-Б класу</a:t>
            </a:r>
          </a:p>
          <a:p>
            <a:r>
              <a:rPr lang="uk-UA" dirty="0" smtClean="0"/>
              <a:t>Гадяцької гімназії</a:t>
            </a:r>
          </a:p>
          <a:p>
            <a:r>
              <a:rPr lang="uk-UA" dirty="0" smtClean="0"/>
              <a:t> імені Олени Пчілки</a:t>
            </a:r>
          </a:p>
          <a:p>
            <a:r>
              <a:rPr lang="uk-UA" dirty="0" err="1" smtClean="0"/>
              <a:t>Йотка</a:t>
            </a:r>
            <a:r>
              <a:rPr lang="uk-UA" dirty="0" smtClean="0"/>
              <a:t> Ольга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77330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стиль 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арх</a:t>
            </a:r>
            <a:r>
              <a:rPr lang="uk-UA" dirty="0" err="1" smtClean="0"/>
              <a:t>ітектурі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07923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3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24030" cy="47244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2"/>
              </a:rPr>
              <a:t>http://uk.wikipedia.org/wiki/</a:t>
            </a:r>
            <a:r>
              <a:rPr lang="uk-UA" sz="3200" dirty="0">
                <a:latin typeface="Times New Roman" pitchFamily="18" charset="0"/>
                <a:cs typeface="Times New Roman" pitchFamily="18" charset="0"/>
                <a:hlinkClick r:id="rId2"/>
              </a:rPr>
              <a:t>Готика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http://uk.wikipedia.org/wiki/</a:t>
            </a:r>
            <a:r>
              <a:rPr lang="uk-UA" sz="3200" dirty="0">
                <a:latin typeface="Times New Roman" pitchFamily="18" charset="0"/>
                <a:cs typeface="Times New Roman" pitchFamily="18" charset="0"/>
                <a:hlinkClick r:id="rId3"/>
              </a:rPr>
              <a:t>Готична_архітектура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7344816" cy="360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1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480" y="116632"/>
            <a:ext cx="9019015" cy="3528392"/>
          </a:xfrm>
        </p:spPr>
        <p:txBody>
          <a:bodyPr>
            <a:normAutofit/>
          </a:bodyPr>
          <a:lstStyle/>
          <a:p>
            <a:pPr indent="457200" algn="ctr"/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vi-VN" sz="1600" b="1" i="1" dirty="0" smtClean="0">
                <a:latin typeface="Times New Roman" pitchFamily="18" charset="0"/>
                <a:cs typeface="Times New Roman" pitchFamily="18" charset="0"/>
              </a:rPr>
              <a:t>Готика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 (італ.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gotico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від назви германського племені готів), готичний стиль — художній стиль, що був завершальним етапом у розвитку середньовічної культури країн 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Західної Європи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між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серединами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століть).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Сам термін «готика» виник саме в добу Відродження для позначки попереднього періоду розвитку архітектури, аби підкреслити відмінності архітектури, що відродила стилістику архітектури Стародавнього Риму і мала значні відмінності (стильові і конструктивні) від середньовічної архітектури.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8208912" cy="261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44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3744415" cy="5571328"/>
          </a:xfrm>
        </p:spPr>
        <p:txBody>
          <a:bodyPr>
            <a:normAutofit/>
          </a:bodyPr>
          <a:lstStyle/>
          <a:p>
            <a:pPr indent="45720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неможливі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попередників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Метод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геометричного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пропорціонування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головував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авторитет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арабської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античних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математиків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побудоби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церкви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собору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знадобилися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розвідані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каменю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вапна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(деревина)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поклади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свинцю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пластинами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вкривали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протяжні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дахи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Уславилися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кам'яні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Турне,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тесані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везли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Пікардію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Артуа, Шампань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Англію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80960" cy="77002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Виникнення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11" y="1700808"/>
            <a:ext cx="4680520" cy="39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427984" y="1412776"/>
            <a:ext cx="4176464" cy="51343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XIX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ст., коли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 — XII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обмежені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хронологічні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рамки готики,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виділили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зрілу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пізню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стилю готика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успадкувала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верховенство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займав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собор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синтезу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вітражів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Незрівнянний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собору,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вертикалізм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веж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склепінь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підпорядкування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динамічним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архітектурним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ритмам,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багатобарвне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сяйво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вітражів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віруючих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968152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9" y="1412776"/>
            <a:ext cx="372689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3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8" y="1484784"/>
            <a:ext cx="4620999" cy="422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18875"/>
            <a:ext cx="7680960" cy="872836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Стиль Готики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83662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Кафедральний собор у Мілані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4176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західноєвропейської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середньовічної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початок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-де-Франсу,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загальноєвропейське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романського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пропагує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стрілчастими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склепіннями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великою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різьблення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скульптурних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прикрас.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352927" cy="244827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пізньоготичній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скульптурі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патетики,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манірність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претензійність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надмірна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витонченість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екзальтації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жорстокою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натуралістичністю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дерев'яні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скульптури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Розп'ятий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і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Оплакуваний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»). Культура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існувала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тисячоліття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висунула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Надихаючись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духом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християнства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проникло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величезним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Мислителі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й художники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пори так само, як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прагнули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міркували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розумне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влаштування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виражали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специфічно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абстрактнішою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80960" cy="70676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Пізня Готика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31" y="3455446"/>
            <a:ext cx="637261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38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476672"/>
            <a:ext cx="4507606" cy="5904656"/>
          </a:xfrm>
        </p:spPr>
        <p:txBody>
          <a:bodyPr/>
          <a:lstStyle/>
          <a:p>
            <a:pPr indent="45720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загрозливих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готики стало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співіснування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епідемією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охопила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смерть»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чумою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загрозливою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інфекцією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схожою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сибірською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виразкою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відрізнялася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налаштованістю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духовністю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Епідемія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привнесла хаос 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релігійне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Перелякані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духовні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пастирі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молитви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гріхи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смертей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кшталт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флагеллантів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ретельні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винуватих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4034052" cy="572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47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6" y="1052736"/>
            <a:ext cx="4435598" cy="5400600"/>
          </a:xfrm>
        </p:spPr>
        <p:txBody>
          <a:bodyPr>
            <a:normAutofit fontScale="92500" lnSpcReduction="20000"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найцікавіших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XIV 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перша І половина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поселенців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принесли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стильові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Вирішальну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нового стилю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відіграв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Львівський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кафедральний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костел.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заклали на початку 60-х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завершили в основному в 80-х роках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будівничих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храму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Нічко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Йоахім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Амброзій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Рабіш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Об'ємну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костелу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витворено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пресбітеріуму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вівтарній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та корпусу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молитовній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Львівський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катедральний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костел.</a:t>
            </a:r>
          </a:p>
          <a:p>
            <a:pPr indent="4572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Закарпатті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одна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найхарактерніших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пам'яток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готики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Хустська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Реформатська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80960" cy="79208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Готика 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96" y="4221088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76273" y="62373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Скала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Подольська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00" y="908720"/>
            <a:ext cx="2319052" cy="309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92280" y="4000789"/>
            <a:ext cx="172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44710" y="692696"/>
            <a:ext cx="4760671" cy="574878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Готичний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стиль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завершальним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серединою 12 і 16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Готика – це поєднання величі й простоти.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середньовічній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декоративно-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прикладне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готичного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стилю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середньовіччя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сорому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одним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відкриттів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81</TotalTime>
  <Words>283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Mylar</vt:lpstr>
      <vt:lpstr>Готичний  стиль в  архітектурі</vt:lpstr>
      <vt:lpstr>Презентация PowerPoint</vt:lpstr>
      <vt:lpstr>Виникнення</vt:lpstr>
      <vt:lpstr>Особливості</vt:lpstr>
      <vt:lpstr>Стиль Готики</vt:lpstr>
      <vt:lpstr>Пізня Готика</vt:lpstr>
      <vt:lpstr>Презентация PowerPoint</vt:lpstr>
      <vt:lpstr>Готика України</vt:lpstr>
      <vt:lpstr>ВИСНОВКИ:</vt:lpstr>
      <vt:lpstr>Використані 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Готичний стиь в архітектурі</dc:title>
  <dc:creator>Datex</dc:creator>
  <cp:lastModifiedBy>Datex</cp:lastModifiedBy>
  <cp:revision>7</cp:revision>
  <dcterms:created xsi:type="dcterms:W3CDTF">2014-12-15T17:15:44Z</dcterms:created>
  <dcterms:modified xsi:type="dcterms:W3CDTF">2014-12-15T18:37:36Z</dcterms:modified>
</cp:coreProperties>
</file>