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F%D0%B0%D0%BB%D0%BB%D0%B0%D0%B4%D1%96%D0%B0%D0%BD%D1%81%D1%82%D0%B2%D0%BE" TargetMode="External"/><Relationship Id="rId1" Type="http://schemas.openxmlformats.org/officeDocument/2006/relationships/hyperlink" Target="https://uk.wikipedia.org/wiki/%D0%9C%D0%B0%D0%BD%D1%8C%D1%94%D1%80%D0%B8%D0%B7%D0%B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AA6F3-37A8-41F9-A296-EA7C4E609AF0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4CA3718-CCF9-4B29-9A1D-743DB7685138}">
      <dgm:prSet phldrT="[Текст]" custT="1"/>
      <dgm:spPr/>
      <dgm:t>
        <a:bodyPr/>
        <a:lstStyle/>
        <a:p>
          <a:r>
            <a:rPr lang="ru-RU" sz="1800" b="0" i="1" u="sng" dirty="0" err="1" smtClean="0"/>
            <a:t>Протовідродження</a:t>
          </a:r>
          <a:r>
            <a:rPr lang="ru-RU" sz="1800" i="1" u="sng" dirty="0" smtClean="0"/>
            <a:t> ( </a:t>
          </a:r>
          <a:r>
            <a:rPr lang="ru-RU" sz="1800" i="1" u="sng" dirty="0" err="1" smtClean="0"/>
            <a:t>Передвідродження</a:t>
          </a:r>
          <a:r>
            <a:rPr lang="ru-RU" sz="1800" i="1" u="sng" dirty="0" smtClean="0"/>
            <a:t>) </a:t>
          </a:r>
          <a:r>
            <a:rPr lang="ru-RU" sz="1800" dirty="0" smtClean="0"/>
            <a:t>(2-а половина </a:t>
          </a:r>
          <a:r>
            <a:rPr lang="en-US" sz="1800" dirty="0" smtClean="0"/>
            <a:t>XIII </a:t>
          </a:r>
          <a:r>
            <a:rPr lang="ru-RU" sz="1800" dirty="0" err="1" smtClean="0"/>
            <a:t>століття</a:t>
          </a:r>
          <a:r>
            <a:rPr lang="ru-RU" sz="1800" dirty="0" smtClean="0"/>
            <a:t> — </a:t>
          </a:r>
          <a:r>
            <a:rPr lang="en-US" sz="1800" dirty="0" smtClean="0"/>
            <a:t>XIV </a:t>
          </a:r>
          <a:r>
            <a:rPr lang="ru-RU" sz="1800" dirty="0" err="1" smtClean="0"/>
            <a:t>століття</a:t>
          </a:r>
          <a:r>
            <a:rPr lang="ru-RU" sz="1800" dirty="0" smtClean="0"/>
            <a:t>).</a:t>
          </a:r>
          <a:endParaRPr lang="ru-RU" sz="1800" dirty="0"/>
        </a:p>
      </dgm:t>
    </dgm:pt>
    <dgm:pt modelId="{5F6481D8-290A-4596-9E37-74F063A9CD09}" type="parTrans" cxnId="{77A4D8EB-49E7-466A-A0B4-414941461E02}">
      <dgm:prSet/>
      <dgm:spPr/>
      <dgm:t>
        <a:bodyPr/>
        <a:lstStyle/>
        <a:p>
          <a:endParaRPr lang="ru-RU"/>
        </a:p>
      </dgm:t>
    </dgm:pt>
    <dgm:pt modelId="{92E5DACD-BC35-49B1-B7D0-58D439EFFB66}" type="sibTrans" cxnId="{77A4D8EB-49E7-466A-A0B4-414941461E02}">
      <dgm:prSet/>
      <dgm:spPr/>
      <dgm:t>
        <a:bodyPr/>
        <a:lstStyle/>
        <a:p>
          <a:endParaRPr lang="ru-RU"/>
        </a:p>
      </dgm:t>
    </dgm:pt>
    <dgm:pt modelId="{E2EF3F34-2B71-4FE2-ABF0-1F510A3A0BEF}">
      <dgm:prSet phldrT="[Текст]" custT="1"/>
      <dgm:spPr/>
      <dgm:t>
        <a:bodyPr/>
        <a:lstStyle/>
        <a:p>
          <a:r>
            <a:rPr lang="ru-RU" sz="1800" i="1" u="sng" dirty="0" err="1" smtClean="0"/>
            <a:t>Раннє</a:t>
          </a:r>
          <a:r>
            <a:rPr lang="ru-RU" sz="1800" i="1" u="sng" dirty="0" smtClean="0"/>
            <a:t> </a:t>
          </a:r>
          <a:r>
            <a:rPr lang="ru-RU" sz="1800" i="1" u="sng" dirty="0" err="1" smtClean="0"/>
            <a:t>Відродження</a:t>
          </a:r>
          <a:r>
            <a:rPr lang="ru-RU" sz="1800" i="1" u="sng" dirty="0" smtClean="0"/>
            <a:t> </a:t>
          </a:r>
          <a:r>
            <a:rPr lang="ru-RU" sz="1800" dirty="0" smtClean="0"/>
            <a:t>(1410/1425 </a:t>
          </a:r>
          <a:r>
            <a:rPr lang="ru-RU" sz="1800" dirty="0" err="1" smtClean="0"/>
            <a:t>рр</a:t>
          </a:r>
          <a:r>
            <a:rPr lang="ru-RU" sz="1800" dirty="0" smtClean="0"/>
            <a:t>. </a:t>
          </a:r>
          <a:r>
            <a:rPr lang="en-US" sz="1800" dirty="0" smtClean="0"/>
            <a:t>XV </a:t>
          </a:r>
          <a:r>
            <a:rPr lang="ru-RU" sz="1800" dirty="0" smtClean="0"/>
            <a:t>ст. — </a:t>
          </a:r>
          <a:r>
            <a:rPr lang="ru-RU" sz="1800" dirty="0" err="1" smtClean="0"/>
            <a:t>кінець</a:t>
          </a:r>
          <a:r>
            <a:rPr lang="ru-RU" sz="1800" dirty="0" smtClean="0"/>
            <a:t> </a:t>
          </a:r>
          <a:r>
            <a:rPr lang="en-US" sz="1800" dirty="0" smtClean="0"/>
            <a:t>XV </a:t>
          </a:r>
          <a:r>
            <a:rPr lang="ru-RU" sz="1800" dirty="0" err="1" smtClean="0"/>
            <a:t>століття</a:t>
          </a:r>
          <a:r>
            <a:rPr lang="ru-RU" sz="1800" dirty="0" smtClean="0"/>
            <a:t>).</a:t>
          </a:r>
          <a:endParaRPr lang="ru-RU" sz="1800" dirty="0"/>
        </a:p>
      </dgm:t>
    </dgm:pt>
    <dgm:pt modelId="{04A0A6F8-E797-4075-A4A0-7A33B91E75DD}" type="parTrans" cxnId="{C01E7BA4-5B11-4073-84CC-1E3F9E15D120}">
      <dgm:prSet/>
      <dgm:spPr/>
      <dgm:t>
        <a:bodyPr/>
        <a:lstStyle/>
        <a:p>
          <a:endParaRPr lang="ru-RU"/>
        </a:p>
      </dgm:t>
    </dgm:pt>
    <dgm:pt modelId="{401033EA-792B-4EEA-B9CC-4CE44C09154B}" type="sibTrans" cxnId="{C01E7BA4-5B11-4073-84CC-1E3F9E15D120}">
      <dgm:prSet/>
      <dgm:spPr/>
      <dgm:t>
        <a:bodyPr/>
        <a:lstStyle/>
        <a:p>
          <a:endParaRPr lang="ru-RU"/>
        </a:p>
      </dgm:t>
    </dgm:pt>
    <dgm:pt modelId="{581C5708-C18D-49C3-923B-AE308D23F5E5}">
      <dgm:prSet phldrT="[Текст]" custT="1"/>
      <dgm:spPr/>
      <dgm:t>
        <a:bodyPr/>
        <a:lstStyle/>
        <a:p>
          <a:r>
            <a:rPr lang="ru-RU" sz="1800" i="1" u="sng" dirty="0" err="1" smtClean="0"/>
            <a:t>Високе</a:t>
          </a:r>
          <a:r>
            <a:rPr lang="ru-RU" sz="1800" i="1" u="sng" dirty="0" smtClean="0"/>
            <a:t> </a:t>
          </a:r>
          <a:r>
            <a:rPr lang="ru-RU" sz="1800" i="1" u="sng" dirty="0" err="1" smtClean="0"/>
            <a:t>Відродження</a:t>
          </a:r>
          <a:r>
            <a:rPr lang="ru-RU" sz="1800" i="1" u="sng" dirty="0" smtClean="0"/>
            <a:t> </a:t>
          </a:r>
          <a:r>
            <a:rPr lang="ru-RU" sz="1800" dirty="0" smtClean="0"/>
            <a:t>(</a:t>
          </a:r>
          <a:r>
            <a:rPr lang="ru-RU" sz="1800" dirty="0" err="1" smtClean="0"/>
            <a:t>кінець</a:t>
          </a:r>
          <a:r>
            <a:rPr lang="ru-RU" sz="1800" dirty="0" smtClean="0"/>
            <a:t> </a:t>
          </a:r>
          <a:r>
            <a:rPr lang="en-US" sz="1800" dirty="0" smtClean="0"/>
            <a:t>XV — </a:t>
          </a:r>
          <a:r>
            <a:rPr lang="ru-RU" sz="1800" dirty="0" err="1" smtClean="0"/>
            <a:t>перші</a:t>
          </a:r>
          <a:r>
            <a:rPr lang="ru-RU" sz="1800" dirty="0" smtClean="0"/>
            <a:t> 20 </a:t>
          </a:r>
          <a:r>
            <a:rPr lang="ru-RU" sz="1800" dirty="0" err="1" smtClean="0"/>
            <a:t>років</a:t>
          </a:r>
          <a:r>
            <a:rPr lang="ru-RU" sz="1800" dirty="0" smtClean="0"/>
            <a:t> </a:t>
          </a:r>
          <a:r>
            <a:rPr lang="en-US" sz="1800" dirty="0" smtClean="0"/>
            <a:t>XVI </a:t>
          </a:r>
          <a:r>
            <a:rPr lang="ru-RU" sz="1800" dirty="0" err="1" smtClean="0"/>
            <a:t>століття</a:t>
          </a:r>
          <a:r>
            <a:rPr lang="ru-RU" sz="1800" dirty="0" smtClean="0"/>
            <a:t>).</a:t>
          </a:r>
          <a:endParaRPr lang="ru-RU" sz="1800" dirty="0"/>
        </a:p>
      </dgm:t>
    </dgm:pt>
    <dgm:pt modelId="{5CC267ED-F45B-4E17-92D3-F467E6FB55D8}" type="parTrans" cxnId="{EC0B2A8A-F17C-46A3-B0DC-419541C9BF75}">
      <dgm:prSet/>
      <dgm:spPr/>
      <dgm:t>
        <a:bodyPr/>
        <a:lstStyle/>
        <a:p>
          <a:endParaRPr lang="ru-RU"/>
        </a:p>
      </dgm:t>
    </dgm:pt>
    <dgm:pt modelId="{4BF5139F-2808-44E4-8873-8BF85C904741}" type="sibTrans" cxnId="{EC0B2A8A-F17C-46A3-B0DC-419541C9BF75}">
      <dgm:prSet/>
      <dgm:spPr/>
      <dgm:t>
        <a:bodyPr/>
        <a:lstStyle/>
        <a:p>
          <a:endParaRPr lang="ru-RU"/>
        </a:p>
      </dgm:t>
    </dgm:pt>
    <dgm:pt modelId="{FA20CB57-8E61-4AE7-A1E2-902859FEEE69}">
      <dgm:prSet phldrT="[Текст]"/>
      <dgm:spPr/>
      <dgm:t>
        <a:bodyPr/>
        <a:lstStyle/>
        <a:p>
          <a:r>
            <a:rPr lang="ru-RU" i="1" u="sng" dirty="0" err="1" smtClean="0"/>
            <a:t>Пізнє</a:t>
          </a:r>
          <a:r>
            <a:rPr lang="ru-RU" i="1" u="sng" dirty="0" smtClean="0"/>
            <a:t> </a:t>
          </a:r>
          <a:r>
            <a:rPr lang="ru-RU" i="1" u="sng" dirty="0" err="1" smtClean="0"/>
            <a:t>Відродження</a:t>
          </a:r>
          <a:r>
            <a:rPr lang="ru-RU" i="1" u="sng" dirty="0" smtClean="0"/>
            <a:t> </a:t>
          </a:r>
          <a:r>
            <a:rPr lang="ru-RU" dirty="0" smtClean="0"/>
            <a:t>(середина </a:t>
          </a:r>
          <a:r>
            <a:rPr lang="en-US" dirty="0" smtClean="0"/>
            <a:t>XVI — 90-</a:t>
          </a:r>
          <a:r>
            <a:rPr lang="ru-RU" dirty="0" err="1" smtClean="0"/>
            <a:t>і</a:t>
          </a:r>
          <a:r>
            <a:rPr lang="ru-RU" dirty="0" smtClean="0"/>
            <a:t> роки </a:t>
          </a:r>
          <a:r>
            <a:rPr lang="en-US" dirty="0" smtClean="0"/>
            <a:t>XVI </a:t>
          </a:r>
          <a:r>
            <a:rPr lang="ru-RU" dirty="0" err="1" smtClean="0"/>
            <a:t>століття</a:t>
          </a:r>
          <a:r>
            <a:rPr lang="ru-RU" dirty="0" smtClean="0"/>
            <a:t>), </a:t>
          </a:r>
          <a:r>
            <a:rPr lang="ru-RU" dirty="0" err="1" smtClean="0"/>
            <a:t>співіснування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 </a:t>
          </a:r>
          <a:r>
            <a:rPr lang="ru-RU" dirty="0" err="1" smtClean="0">
              <a:hlinkClick xmlns:r="http://schemas.openxmlformats.org/officeDocument/2006/relationships" r:id="rId1" tooltip="Маньєризм"/>
            </a:rPr>
            <a:t>маньєризмом</a:t>
          </a:r>
          <a:r>
            <a:rPr lang="ru-RU" dirty="0" smtClean="0"/>
            <a:t>. В </a:t>
          </a:r>
          <a:r>
            <a:rPr lang="ru-RU" dirty="0" err="1" smtClean="0"/>
            <a:t>архітектурі</a:t>
          </a:r>
          <a:r>
            <a:rPr lang="ru-RU" dirty="0" smtClean="0"/>
            <a:t> - </a:t>
          </a:r>
          <a:r>
            <a:rPr lang="ru-RU" dirty="0" err="1" smtClean="0"/>
            <a:t>виникнення</a:t>
          </a:r>
          <a:r>
            <a:rPr lang="ru-RU" dirty="0" smtClean="0"/>
            <a:t> </a:t>
          </a:r>
          <a:r>
            <a:rPr lang="ru-RU" dirty="0" err="1" smtClean="0">
              <a:hlinkClick xmlns:r="http://schemas.openxmlformats.org/officeDocument/2006/relationships" r:id="rId2" tooltip="Палладіанство"/>
            </a:rPr>
            <a:t>палладіанства</a:t>
          </a:r>
          <a:r>
            <a:rPr lang="ru-RU" dirty="0" smtClean="0"/>
            <a:t>.</a:t>
          </a:r>
          <a:endParaRPr lang="ru-RU" dirty="0"/>
        </a:p>
      </dgm:t>
    </dgm:pt>
    <dgm:pt modelId="{F3FBC6FB-B972-4606-B915-99F05B76A92F}" type="parTrans" cxnId="{E3C5BD37-B785-4DAD-8391-92020979A315}">
      <dgm:prSet/>
      <dgm:spPr/>
      <dgm:t>
        <a:bodyPr/>
        <a:lstStyle/>
        <a:p>
          <a:endParaRPr lang="ru-RU"/>
        </a:p>
      </dgm:t>
    </dgm:pt>
    <dgm:pt modelId="{0C816DF9-D69E-479B-97D4-5764747192E0}" type="sibTrans" cxnId="{E3C5BD37-B785-4DAD-8391-92020979A315}">
      <dgm:prSet/>
      <dgm:spPr/>
      <dgm:t>
        <a:bodyPr/>
        <a:lstStyle/>
        <a:p>
          <a:endParaRPr lang="ru-RU"/>
        </a:p>
      </dgm:t>
    </dgm:pt>
    <dgm:pt modelId="{8CC643FC-6E72-46D9-8FEF-047001E3E5C9}">
      <dgm:prSet phldrT="[Текст]"/>
      <dgm:spPr/>
      <dgm:t>
        <a:bodyPr/>
        <a:lstStyle/>
        <a:p>
          <a:r>
            <a:rPr lang="ru-RU" i="1" u="sng" dirty="0" err="1" smtClean="0"/>
            <a:t>Північне</a:t>
          </a:r>
          <a:r>
            <a:rPr lang="ru-RU" i="1" u="sng" dirty="0" smtClean="0"/>
            <a:t> </a:t>
          </a:r>
          <a:r>
            <a:rPr lang="ru-RU" i="1" u="sng" dirty="0" err="1" smtClean="0"/>
            <a:t>Відродження</a:t>
          </a:r>
          <a:r>
            <a:rPr lang="ru-RU" dirty="0" smtClean="0"/>
            <a:t> — </a:t>
          </a:r>
          <a:r>
            <a:rPr lang="en-US" dirty="0" smtClean="0"/>
            <a:t>XVI </a:t>
          </a:r>
          <a:r>
            <a:rPr lang="ru-RU" dirty="0" err="1" smtClean="0"/>
            <a:t>століття</a:t>
          </a:r>
          <a:r>
            <a:rPr lang="ru-RU" dirty="0" smtClean="0"/>
            <a:t>, </a:t>
          </a:r>
          <a:r>
            <a:rPr lang="ru-RU" dirty="0" err="1" smtClean="0"/>
            <a:t>співіснування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північним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італійським</a:t>
          </a:r>
          <a:r>
            <a:rPr lang="ru-RU" dirty="0" smtClean="0"/>
            <a:t> </a:t>
          </a:r>
          <a:r>
            <a:rPr lang="ru-RU" dirty="0" err="1" smtClean="0">
              <a:hlinkClick xmlns:r="http://schemas.openxmlformats.org/officeDocument/2006/relationships" r:id="rId1" tooltip="Маньєризм"/>
            </a:rPr>
            <a:t>маньєризмом</a:t>
          </a:r>
          <a:endParaRPr lang="ru-RU" dirty="0"/>
        </a:p>
      </dgm:t>
    </dgm:pt>
    <dgm:pt modelId="{40364D31-DB38-49C4-B7C2-EDBFC8EC0B55}" type="parTrans" cxnId="{C7697BD2-4926-44B8-9CC2-9FBB23B3B6ED}">
      <dgm:prSet/>
      <dgm:spPr/>
      <dgm:t>
        <a:bodyPr/>
        <a:lstStyle/>
        <a:p>
          <a:endParaRPr lang="ru-RU"/>
        </a:p>
      </dgm:t>
    </dgm:pt>
    <dgm:pt modelId="{5C7C76B3-95F2-4FDC-83DF-4080001CCB94}" type="sibTrans" cxnId="{C7697BD2-4926-44B8-9CC2-9FBB23B3B6ED}">
      <dgm:prSet/>
      <dgm:spPr/>
      <dgm:t>
        <a:bodyPr/>
        <a:lstStyle/>
        <a:p>
          <a:endParaRPr lang="ru-RU"/>
        </a:p>
      </dgm:t>
    </dgm:pt>
    <dgm:pt modelId="{65F512BE-8AE8-4387-A6D5-7299C0DFCE3F}" type="pres">
      <dgm:prSet presAssocID="{5EEAA6F3-37A8-41F9-A296-EA7C4E609AF0}" presName="diagram" presStyleCnt="0">
        <dgm:presLayoutVars>
          <dgm:dir/>
          <dgm:resizeHandles val="exact"/>
        </dgm:presLayoutVars>
      </dgm:prSet>
      <dgm:spPr/>
    </dgm:pt>
    <dgm:pt modelId="{BA2B85EF-5A08-4379-A549-5E50B6C574C6}" type="pres">
      <dgm:prSet presAssocID="{64CA3718-CCF9-4B29-9A1D-743DB7685138}" presName="node" presStyleLbl="node1" presStyleIdx="0" presStyleCnt="5" custScaleY="113442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ru-RU"/>
        </a:p>
      </dgm:t>
    </dgm:pt>
    <dgm:pt modelId="{2B350ECB-8AE1-4A6F-88B9-452836F9B435}" type="pres">
      <dgm:prSet presAssocID="{92E5DACD-BC35-49B1-B7D0-58D439EFFB66}" presName="sibTrans" presStyleCnt="0"/>
      <dgm:spPr/>
    </dgm:pt>
    <dgm:pt modelId="{2057FF57-9525-460B-9688-01F5F0DAB5DD}" type="pres">
      <dgm:prSet presAssocID="{E2EF3F34-2B71-4FE2-ABF0-1F510A3A0BEF}" presName="node" presStyleLbl="node1" presStyleIdx="1" presStyleCnt="5" custScaleY="103925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ru-RU"/>
        </a:p>
      </dgm:t>
    </dgm:pt>
    <dgm:pt modelId="{4DCD24C3-EE99-4E8C-AF7F-3A12FB4A9DEB}" type="pres">
      <dgm:prSet presAssocID="{401033EA-792B-4EEA-B9CC-4CE44C09154B}" presName="sibTrans" presStyleCnt="0"/>
      <dgm:spPr/>
    </dgm:pt>
    <dgm:pt modelId="{A0342105-5AA7-4685-ADDD-B8F417C0C9C3}" type="pres">
      <dgm:prSet presAssocID="{581C5708-C18D-49C3-923B-AE308D23F5E5}" presName="node" presStyleLbl="node1" presStyleIdx="2" presStyleCnt="5" custScaleY="110628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ru-RU"/>
        </a:p>
      </dgm:t>
    </dgm:pt>
    <dgm:pt modelId="{E6FBC038-239A-46F2-A659-31485A793692}" type="pres">
      <dgm:prSet presAssocID="{4BF5139F-2808-44E4-8873-8BF85C904741}" presName="sibTrans" presStyleCnt="0"/>
      <dgm:spPr/>
    </dgm:pt>
    <dgm:pt modelId="{3AE62095-1E79-49FD-B07D-16347B73F455}" type="pres">
      <dgm:prSet presAssocID="{FA20CB57-8E61-4AE7-A1E2-902859FEEE69}" presName="node" presStyleLbl="node1" presStyleIdx="3" presStyleCnt="5" custScaleY="110059" custLinFactNeighborX="-69" custLinFactNeighborY="1057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ru-RU"/>
        </a:p>
      </dgm:t>
    </dgm:pt>
    <dgm:pt modelId="{25FAECCA-7593-45B9-8B97-D418EAF50E88}" type="pres">
      <dgm:prSet presAssocID="{0C816DF9-D69E-479B-97D4-5764747192E0}" presName="sibTrans" presStyleCnt="0"/>
      <dgm:spPr/>
    </dgm:pt>
    <dgm:pt modelId="{1D736280-A218-491D-968A-658A5C8F9468}" type="pres">
      <dgm:prSet presAssocID="{8CC643FC-6E72-46D9-8FEF-047001E3E5C9}" presName="node" presStyleLbl="node1" presStyleIdx="4" presStyleCnt="5" custLinFactNeighborX="693" custLinFactNeighborY="35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ru-RU"/>
        </a:p>
      </dgm:t>
    </dgm:pt>
  </dgm:ptLst>
  <dgm:cxnLst>
    <dgm:cxn modelId="{77A4D8EB-49E7-466A-A0B4-414941461E02}" srcId="{5EEAA6F3-37A8-41F9-A296-EA7C4E609AF0}" destId="{64CA3718-CCF9-4B29-9A1D-743DB7685138}" srcOrd="0" destOrd="0" parTransId="{5F6481D8-290A-4596-9E37-74F063A9CD09}" sibTransId="{92E5DACD-BC35-49B1-B7D0-58D439EFFB66}"/>
    <dgm:cxn modelId="{B99D5483-D429-434B-B189-06FC9E78561C}" type="presOf" srcId="{581C5708-C18D-49C3-923B-AE308D23F5E5}" destId="{A0342105-5AA7-4685-ADDD-B8F417C0C9C3}" srcOrd="0" destOrd="0" presId="urn:microsoft.com/office/officeart/2005/8/layout/default"/>
    <dgm:cxn modelId="{C01E7BA4-5B11-4073-84CC-1E3F9E15D120}" srcId="{5EEAA6F3-37A8-41F9-A296-EA7C4E609AF0}" destId="{E2EF3F34-2B71-4FE2-ABF0-1F510A3A0BEF}" srcOrd="1" destOrd="0" parTransId="{04A0A6F8-E797-4075-A4A0-7A33B91E75DD}" sibTransId="{401033EA-792B-4EEA-B9CC-4CE44C09154B}"/>
    <dgm:cxn modelId="{CE6431A2-9883-488E-B7F7-CAA93779C431}" type="presOf" srcId="{FA20CB57-8E61-4AE7-A1E2-902859FEEE69}" destId="{3AE62095-1E79-49FD-B07D-16347B73F455}" srcOrd="0" destOrd="0" presId="urn:microsoft.com/office/officeart/2005/8/layout/default"/>
    <dgm:cxn modelId="{020CA151-9E04-4540-9A4D-666B35972E05}" type="presOf" srcId="{5EEAA6F3-37A8-41F9-A296-EA7C4E609AF0}" destId="{65F512BE-8AE8-4387-A6D5-7299C0DFCE3F}" srcOrd="0" destOrd="0" presId="urn:microsoft.com/office/officeart/2005/8/layout/default"/>
    <dgm:cxn modelId="{63B68E3D-46B3-4098-93F3-04BBA13AB3AD}" type="presOf" srcId="{64CA3718-CCF9-4B29-9A1D-743DB7685138}" destId="{BA2B85EF-5A08-4379-A549-5E50B6C574C6}" srcOrd="0" destOrd="0" presId="urn:microsoft.com/office/officeart/2005/8/layout/default"/>
    <dgm:cxn modelId="{E3C5BD37-B785-4DAD-8391-92020979A315}" srcId="{5EEAA6F3-37A8-41F9-A296-EA7C4E609AF0}" destId="{FA20CB57-8E61-4AE7-A1E2-902859FEEE69}" srcOrd="3" destOrd="0" parTransId="{F3FBC6FB-B972-4606-B915-99F05B76A92F}" sibTransId="{0C816DF9-D69E-479B-97D4-5764747192E0}"/>
    <dgm:cxn modelId="{18BBAD6E-5F15-46D5-A320-42F27AC55DE1}" type="presOf" srcId="{8CC643FC-6E72-46D9-8FEF-047001E3E5C9}" destId="{1D736280-A218-491D-968A-658A5C8F9468}" srcOrd="0" destOrd="0" presId="urn:microsoft.com/office/officeart/2005/8/layout/default"/>
    <dgm:cxn modelId="{EC0B2A8A-F17C-46A3-B0DC-419541C9BF75}" srcId="{5EEAA6F3-37A8-41F9-A296-EA7C4E609AF0}" destId="{581C5708-C18D-49C3-923B-AE308D23F5E5}" srcOrd="2" destOrd="0" parTransId="{5CC267ED-F45B-4E17-92D3-F467E6FB55D8}" sibTransId="{4BF5139F-2808-44E4-8873-8BF85C904741}"/>
    <dgm:cxn modelId="{C7697BD2-4926-44B8-9CC2-9FBB23B3B6ED}" srcId="{5EEAA6F3-37A8-41F9-A296-EA7C4E609AF0}" destId="{8CC643FC-6E72-46D9-8FEF-047001E3E5C9}" srcOrd="4" destOrd="0" parTransId="{40364D31-DB38-49C4-B7C2-EDBFC8EC0B55}" sibTransId="{5C7C76B3-95F2-4FDC-83DF-4080001CCB94}"/>
    <dgm:cxn modelId="{EB74ECE3-9403-4ECB-80AE-2455D09FEB9C}" type="presOf" srcId="{E2EF3F34-2B71-4FE2-ABF0-1F510A3A0BEF}" destId="{2057FF57-9525-460B-9688-01F5F0DAB5DD}" srcOrd="0" destOrd="0" presId="urn:microsoft.com/office/officeart/2005/8/layout/default"/>
    <dgm:cxn modelId="{9372682C-DC38-4C30-A94F-29256DA3B630}" type="presParOf" srcId="{65F512BE-8AE8-4387-A6D5-7299C0DFCE3F}" destId="{BA2B85EF-5A08-4379-A549-5E50B6C574C6}" srcOrd="0" destOrd="0" presId="urn:microsoft.com/office/officeart/2005/8/layout/default"/>
    <dgm:cxn modelId="{00416ADC-F494-48FC-A430-48BFAD429012}" type="presParOf" srcId="{65F512BE-8AE8-4387-A6D5-7299C0DFCE3F}" destId="{2B350ECB-8AE1-4A6F-88B9-452836F9B435}" srcOrd="1" destOrd="0" presId="urn:microsoft.com/office/officeart/2005/8/layout/default"/>
    <dgm:cxn modelId="{C920A5B9-ED14-45E3-A271-4B2466C73631}" type="presParOf" srcId="{65F512BE-8AE8-4387-A6D5-7299C0DFCE3F}" destId="{2057FF57-9525-460B-9688-01F5F0DAB5DD}" srcOrd="2" destOrd="0" presId="urn:microsoft.com/office/officeart/2005/8/layout/default"/>
    <dgm:cxn modelId="{AB0EE3B9-93A2-4663-A53F-3052258E6059}" type="presParOf" srcId="{65F512BE-8AE8-4387-A6D5-7299C0DFCE3F}" destId="{4DCD24C3-EE99-4E8C-AF7F-3A12FB4A9DEB}" srcOrd="3" destOrd="0" presId="urn:microsoft.com/office/officeart/2005/8/layout/default"/>
    <dgm:cxn modelId="{29AABF06-0C9E-4806-AB90-22A93951009C}" type="presParOf" srcId="{65F512BE-8AE8-4387-A6D5-7299C0DFCE3F}" destId="{A0342105-5AA7-4685-ADDD-B8F417C0C9C3}" srcOrd="4" destOrd="0" presId="urn:microsoft.com/office/officeart/2005/8/layout/default"/>
    <dgm:cxn modelId="{65A4CBA8-F9FD-4A57-A139-A782AF60FBF7}" type="presParOf" srcId="{65F512BE-8AE8-4387-A6D5-7299C0DFCE3F}" destId="{E6FBC038-239A-46F2-A659-31485A793692}" srcOrd="5" destOrd="0" presId="urn:microsoft.com/office/officeart/2005/8/layout/default"/>
    <dgm:cxn modelId="{8D6055B4-3F67-4894-B6DA-6016A3CEB2A8}" type="presParOf" srcId="{65F512BE-8AE8-4387-A6D5-7299C0DFCE3F}" destId="{3AE62095-1E79-49FD-B07D-16347B73F455}" srcOrd="6" destOrd="0" presId="urn:microsoft.com/office/officeart/2005/8/layout/default"/>
    <dgm:cxn modelId="{17972865-E524-4232-9405-C1B8C42CA348}" type="presParOf" srcId="{65F512BE-8AE8-4387-A6D5-7299C0DFCE3F}" destId="{25FAECCA-7593-45B9-8B97-D418EAF50E88}" srcOrd="7" destOrd="0" presId="urn:microsoft.com/office/officeart/2005/8/layout/default"/>
    <dgm:cxn modelId="{00FF066D-D1BB-4AA9-B25F-A83925427C7E}" type="presParOf" srcId="{65F512BE-8AE8-4387-A6D5-7299C0DFCE3F}" destId="{1D736280-A218-491D-968A-658A5C8F9468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081D-B161-42B4-8FB2-D0BFE3068443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D512A-ED72-4D8B-AAFC-656A49A80B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380542-85EA-4801-8255-6FF09AD5D49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5E62C3-DBD9-4848-8469-B0F3A5F6E8C4}" type="datetimeFigureOut">
              <a:rPr lang="ru-RU" smtClean="0"/>
              <a:t>11.04.2013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80542-85EA-4801-8255-6FF09AD5D49D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0%BE%D0%BD%D0%B4%D0%BE%D0%BD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0%D0%BF%D0%BE%D0%B4%D1%96%D0%BC%D0%BE%D0%BD%D1%82%D0%B5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2%D1%96%D1%86%D1%96%D0%B0%D0%BD" TargetMode="External"/><Relationship Id="rId13" Type="http://schemas.openxmlformats.org/officeDocument/2006/relationships/hyperlink" Target="http://uk.wikipedia.org/wiki/%D0%A5%D1%83%D0%B4%D0%BE%D0%B6%D0%BD%D0%B8%D0%BA" TargetMode="External"/><Relationship Id="rId3" Type="http://schemas.openxmlformats.org/officeDocument/2006/relationships/hyperlink" Target="http://uk.wikipedia.org/wiki/%D0%9C%D1%96%D0%B6%D1%83%D1%81%D0%BE%D0%B1%D0%BD%D1%96_%D0%B2%D1%96%D0%B9%D0%BD%D0%B8" TargetMode="External"/><Relationship Id="rId7" Type="http://schemas.openxmlformats.org/officeDocument/2006/relationships/hyperlink" Target="http://uk.wikipedia.org/wiki/%D0%94%D0%B6%D0%BE%D1%80%D0%B4%D0%B6%D0%BE%D0%BD%D0%B5" TargetMode="External"/><Relationship Id="rId12" Type="http://schemas.openxmlformats.org/officeDocument/2006/relationships/hyperlink" Target="http://uk.wikipedia.org/wiki/%D0%A1%D0%BA%D1%83%D0%BB%D1%8C%D0%BF%D1%82%D0%BE%D1%80" TargetMode="External"/><Relationship Id="rId2" Type="http://schemas.openxmlformats.org/officeDocument/2006/relationships/hyperlink" Target="http://uk.wikipedia.org/wiki/%D0%86%D0%BD%D1%82%D0%B5%D1%80%D0%B2%D0%B5%D0%BD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1%96%D0%BA%D0%B5%D0%BB%D0%B0%D0%BD%D0%B4%D0%B6%D0%B5%D0%BB%D0%BE" TargetMode="External"/><Relationship Id="rId11" Type="http://schemas.openxmlformats.org/officeDocument/2006/relationships/hyperlink" Target="http://uk.wikipedia.org/wiki/%D0%96%D0%B8%D0%B2%D0%BE%D0%BF%D0%B8%D1%81%D0%B5%D1%86%D1%8C" TargetMode="External"/><Relationship Id="rId5" Type="http://schemas.openxmlformats.org/officeDocument/2006/relationships/hyperlink" Target="http://uk.wikipedia.org/wiki/%D0%A0%D0%B0%D1%84%D0%B0%D0%B5%D0%BB%D1%8C" TargetMode="External"/><Relationship Id="rId15" Type="http://schemas.openxmlformats.org/officeDocument/2006/relationships/hyperlink" Target="http://uk.wikipedia.org/wiki/%D0%9C%D0%B8%D1%81%D1%82%D0%B5%D1%86%D1%82%D0%B2%D0%BE" TargetMode="External"/><Relationship Id="rId10" Type="http://schemas.openxmlformats.org/officeDocument/2006/relationships/hyperlink" Target="http://uk.wikipedia.org/wiki/1519" TargetMode="External"/><Relationship Id="rId4" Type="http://schemas.openxmlformats.org/officeDocument/2006/relationships/hyperlink" Target="http://uk.wikipedia.org/wiki/%D0%9B%D0%B5%D0%BE%D0%BD%D0%B0%D1%80%D0%B4%D0%BE_%D0%B4%D0%B0_%D0%92%D1%96%D0%BD%D1%87%D1%96" TargetMode="External"/><Relationship Id="rId9" Type="http://schemas.openxmlformats.org/officeDocument/2006/relationships/hyperlink" Target="http://uk.wikipedia.org/wiki/1452" TargetMode="External"/><Relationship Id="rId14" Type="http://schemas.openxmlformats.org/officeDocument/2006/relationships/hyperlink" Target="http://uk.wikipedia.org/wiki/%D0%9C%D1%83%D0%B7%D0%B8%D0%BA%D0%B0%D0%BD%D1%8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E%D0%B1%D0%BB%D0%B8%D1%87%D1%87%D1%8F" TargetMode="External"/><Relationship Id="rId3" Type="http://schemas.openxmlformats.org/officeDocument/2006/relationships/image" Target="../media/image6.gif"/><Relationship Id="rId7" Type="http://schemas.openxmlformats.org/officeDocument/2006/relationships/hyperlink" Target="http://uk.wikipedia.org/wiki/%D0%9F%D0%BE%D1%81%D0%BC%D1%96%D1%88%D0%BA%D0%B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574" TargetMode="External"/><Relationship Id="rId5" Type="http://schemas.openxmlformats.org/officeDocument/2006/relationships/hyperlink" Target="http://uk.wikipedia.org/wiki/1511" TargetMode="External"/><Relationship Id="rId4" Type="http://schemas.openxmlformats.org/officeDocument/2006/relationships/hyperlink" Target="http://uk.wikipedia.org/wiki/%D0%94%D0%B6%D0%BE%D1%80%D0%B4%D0%B6%D0%BE_%D0%92%D0%B0%D0%B7%D0%B0%D1%80%D1%96" TargetMode="External"/><Relationship Id="rId9" Type="http://schemas.openxmlformats.org/officeDocument/2006/relationships/hyperlink" Target="http://uk.wikipedia.org/wiki/%D0%86%D1%82%D0%B0%D0%BB%D1%96%D0%B9%D1%81%D1%8C%D0%BA%D0%B0_%D0%BC%D0%BE%D0%B2%D0%B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4%D0%B6%D0%BE%D1%80%D0%B4%D0%B6%D0%BE%D0%BD%D0%B5" TargetMode="External"/><Relationship Id="rId3" Type="http://schemas.openxmlformats.org/officeDocument/2006/relationships/hyperlink" Target="http://uk.wikipedia.org/wiki/%D0%A1%D0%B0%D0%BD%D1%82%D1%96_%D0%A0%D0%B0%D1%84%D0%B0%D0%B5%D0%BB%D1%8C" TargetMode="External"/><Relationship Id="rId7" Type="http://schemas.openxmlformats.org/officeDocument/2006/relationships/hyperlink" Target="http://uk.wikipedia.org/wiki/%D0%9C%D1%96%D0%BA%D0%B5%D0%BB%D0%B0%D0%BD%D0%B4%D0%B6%D0%B5%D0%BB%D0%BE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3%D1%80%D0%B1%D1%96%D0%BD%D0%BE" TargetMode="External"/><Relationship Id="rId5" Type="http://schemas.openxmlformats.org/officeDocument/2006/relationships/hyperlink" Target="http://uk.wikipedia.org/wiki/1520" TargetMode="External"/><Relationship Id="rId4" Type="http://schemas.openxmlformats.org/officeDocument/2006/relationships/hyperlink" Target="http://uk.wikipedia.org/wiki/1483" TargetMode="External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1%80%D0%B5%D1%81%D0%BA%D0%B0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F%D0%BE%D1%80%D1%82%D1%80%D0%B5%D1%82_%D0%91%D1%96%D0%BD%D0%B4%D0%BE_%D0%90%D0%BB%D1%8C%D1%82%D0%BE%D0%B2%D1%96%D1%82%D1%96" TargetMode="Externa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1507" TargetMode="External"/><Relationship Id="rId4" Type="http://schemas.openxmlformats.org/officeDocument/2006/relationships/hyperlink" Target="http://uk.wikipedia.org/wiki/%D0%9C%D0%B0%D0%B4%D0%BE%D0%BD%D0%BD%D0%B0_%D0%B7_%D1%89%D0%B8%D0%B3%D0%BB%D0%B8%D0%BA%D0%BE%D0%B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475" TargetMode="External"/><Relationship Id="rId7" Type="http://schemas.openxmlformats.org/officeDocument/2006/relationships/image" Target="../media/image32.jpeg"/><Relationship Id="rId2" Type="http://schemas.openxmlformats.org/officeDocument/2006/relationships/hyperlink" Target="http://uk.wikipedia.org/wiki/%D0%9C%D1%96%D0%BA%D0%B5%D0%BB%D0%B0%D0%BD%D0%B4%D0%B6%D0%B5%D0%BB%D0%BE_%D0%91%D1%83%D0%BE%D0%BD%D0%B0%D1%80%D1%80%D0%BE%D1%82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A%D1%83%D0%BB%D1%8C%D0%BF%D1%82%D0%BE%D1%80" TargetMode="External"/><Relationship Id="rId5" Type="http://schemas.openxmlformats.org/officeDocument/2006/relationships/hyperlink" Target="http://uk.wikipedia.org/wiki/%D0%A4%D0%BB%D0%BE%D1%80%D0%B5%D0%BD%D1%86%D1%96%D1%8F" TargetMode="External"/><Relationship Id="rId4" Type="http://schemas.openxmlformats.org/officeDocument/2006/relationships/hyperlink" Target="http://uk.wikipedia.org/wiki/156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E%D0%B7%D0%BF%27%D1%8F%D1%82%D1%82%D1%8F_(%D0%9C%D1%96%D0%BA%D0%B5%D0%BB%D0%B0%D0%BD%D0%B4%D0%B6%D0%B5%D0%BB%D0%BE)" TargetMode="External"/><Relationship Id="rId3" Type="http://schemas.openxmlformats.org/officeDocument/2006/relationships/hyperlink" Target="http://uk.wikipedia.org/wiki/%D0%94%D0%B0%D0%B2%D0%B8%D0%B4_(%D0%9C%D1%96%D0%BA%D0%B5%D0%BB%D0%B0%D0%BD%D0%B4%D0%B6%D0%B5%D0%BB%D0%BE)" TargetMode="External"/><Relationship Id="rId7" Type="http://schemas.openxmlformats.org/officeDocument/2006/relationships/hyperlink" Target="http://uk.wikipedia.org/wiki/%D0%93%D0%BE%D0%BB%D0%BE%D0%B2%D0%B0_%D1%84%D0%B0%D0%B2%D0%BD%D0%B0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A7%D0%B5%D0%B7%D0%B0%D1%80%D0%B5_%D0%94%D0%B7%D0%BE%D1%87%D1%87%D1%96&amp;action=edit&amp;redlink=1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0%D0%B8%D0%BC%D0%BB%D1%8F%D0%BD%D0%B8%D0%BD_%D0%9F%D0%B0%D0%B2%D0%BB%D0%BE" TargetMode="External"/><Relationship Id="rId13" Type="http://schemas.openxmlformats.org/officeDocument/2006/relationships/image" Target="../media/image37.jpeg"/><Relationship Id="rId3" Type="http://schemas.openxmlformats.org/officeDocument/2006/relationships/hyperlink" Target="https://uk.wikipedia.org/wiki/%D0%93%D0%BE%D1%82%D0%B8%D1%87%D0%BD%D0%B8%D0%B9_%D1%81%D1%82%D0%B8%D0%BB%D1%8C" TargetMode="External"/><Relationship Id="rId7" Type="http://schemas.openxmlformats.org/officeDocument/2006/relationships/hyperlink" Target="https://uk.wikipedia.org/wiki/%D0%9F%D0%B5%D1%82%D1%80%D0%BE_%D0%9A%D1%80%D0%B0%D1%81%D0%BE%D0%B2%D1%81%D1%8C%D0%BA%D0%B8%D0%B9" TargetMode="External"/><Relationship Id="rId12" Type="http://schemas.openxmlformats.org/officeDocument/2006/relationships/image" Target="../media/image3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0%B5%D1%82%D1%80%D0%BE_%D0%86%D1%82%D0%B0%D0%BB%D1%96%D1%94%D1%86%D1%8C" TargetMode="External"/><Relationship Id="rId11" Type="http://schemas.openxmlformats.org/officeDocument/2006/relationships/hyperlink" Target="https://uk.wikipedia.org/w/index.php?title=%D0%A8%D0%BE%D0%BB%D1%8C%D1%86_%D0%93%D0%B0%D0%BD%D1%83%D1%88&amp;action=edit&amp;redlink=1" TargetMode="External"/><Relationship Id="rId5" Type="http://schemas.openxmlformats.org/officeDocument/2006/relationships/hyperlink" Target="https://uk.wikipedia.org/w/index.php?title=%D0%9A%D0%B0%D1%81%D1%82%D1%96%D0%BB%D1%96%D0%BE_%D0%9F%D0%B5%D1%82%D1%80%D0%BE&amp;action=edit&amp;redlink=1" TargetMode="External"/><Relationship Id="rId10" Type="http://schemas.openxmlformats.org/officeDocument/2006/relationships/hyperlink" Target="https://uk.wikipedia.org/wiki/%D0%93%D0%B5%D0%BD%D1%80%D1%96%D1%85_%D0%93%D0%BE%D1%80%D1%81%D1%82" TargetMode="External"/><Relationship Id="rId4" Type="http://schemas.openxmlformats.org/officeDocument/2006/relationships/hyperlink" Target="https://uk.wikipedia.org/wiki/%D0%9B%D1%8C%D0%B2%D1%96%D0%B2" TargetMode="External"/><Relationship Id="rId9" Type="http://schemas.openxmlformats.org/officeDocument/2006/relationships/hyperlink" Target="https://uk.wikipedia.org/w/index.php?title=%D0%9F%D1%84%D1%96%D1%81%D1%82%D0%B5%D1%80_%D0%99%D0%BE%D0%B3%D0%B0%D0%BD%D0%BD&amp;action=edit&amp;redlink=1" TargetMode="External"/><Relationship Id="rId14" Type="http://schemas.openxmlformats.org/officeDocument/2006/relationships/hyperlink" Target="https://uk.wikipedia.org/wiki/%D0%9A%D0%BE%D1%81%D1%82%D0%B5%D0%BB_%D1%96_%D0%BC%D0%BE%D0%BD%D0%B0%D1%81%D1%82%D0%B8%D1%80_%D0%B1%D0%B5%D1%80%D0%BD%D0%B0%D1%80%D0%B4%D0%B8%D0%BD%D1%96%D0%B2_(%D0%9B%D1%8C%D0%B2%D1%96%D0%B2)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0%D0%B7%D0%B0%D1%80%D1%96_%D0%94%D0%B6%D0%BE%D1%80%D0%B4%D0%B6%D0%BE" TargetMode="External"/><Relationship Id="rId13" Type="http://schemas.openxmlformats.org/officeDocument/2006/relationships/hyperlink" Target="https://uk.wikipedia.org/wiki/%D0%9C%D0%BE%D0%BD%D0%B0%D1%81%D1%82%D0%B8%D1%80_%D0%A1%D0%B2%D1%8F%D1%82%D0%BE%D0%B3%D0%BE_%D0%9F%D0%B0%D0%BD%D1%82%D0%B5%D0%BB%D0%B5%D0%B9%D0%BC%D0%BE%D0%BD%D0%B0,_%D0%9D%D0%B5%D1%80%D0%B5%D0%B7%D1%96" TargetMode="External"/><Relationship Id="rId3" Type="http://schemas.openxmlformats.org/officeDocument/2006/relationships/hyperlink" Target="https://uk.wikipedia.org/wiki/%D0%A4%D1%80%D0%B0%D0%BD%D1%86%D1%83%D0%B7%D1%8C%D0%BA%D0%B0_%D0%BC%D0%BE%D0%B2%D0%B0" TargetMode="External"/><Relationship Id="rId7" Type="http://schemas.openxmlformats.org/officeDocument/2006/relationships/hyperlink" Target="https://uk.wikipedia.org/wiki/%D0%90%D0%BD%D1%82%D0%B8%D1%87%D0%BD%D1%96%D1%81%D1%82%D1%8C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3%D1%83%D0%BC%D0%B0%D0%BD%D1%96%D0%B7%D0%BC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s://uk.wikipedia.org/wiki/%D0%9D%D0%BE%D0%B2%D0%B8%D0%B9_%D1%87%D0%B0%D1%81" TargetMode="External"/><Relationship Id="rId15" Type="http://schemas.openxmlformats.org/officeDocument/2006/relationships/hyperlink" Target="https://uk.wikipedia.org/wiki/%D0%9A%D0%B0%D0%BF%D0%BB%D0%B8%D1%86%D1%8F_%D0%9F%D0%B5%D1%80%D1%83%D1%86%D1%86%D0%B8" TargetMode="External"/><Relationship Id="rId10" Type="http://schemas.openxmlformats.org/officeDocument/2006/relationships/hyperlink" Target="http://uk.wikipedia.org/wiki/%D0%90%D0%BD%D1%82%D0%B8%D1%87%D0%BD%D1%96%D1%81%D1%82%D1%8C" TargetMode="External"/><Relationship Id="rId4" Type="http://schemas.openxmlformats.org/officeDocument/2006/relationships/hyperlink" Target="https://uk.wikipedia.org/wiki/%D0%A1%D0%B5%D1%80%D0%B5%D0%B4%D0%BD%D1%8C%D0%BE%D0%B2%D1%96%D1%87%D1%87%D1%8F" TargetMode="External"/><Relationship Id="rId9" Type="http://schemas.openxmlformats.org/officeDocument/2006/relationships/hyperlink" Target="http://uk.wikipedia.org/wiki/%D0%9C%D1%96%D0%BA%D0%B5%D0%BB%D0%B0%D0%BD%D0%B4%D0%B6%D0%B5%D0%BB%D0%BE" TargetMode="External"/><Relationship Id="rId14" Type="http://schemas.openxmlformats.org/officeDocument/2006/relationships/hyperlink" Target="https://uk.wikipedia.org/wiki/116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B%D1%8C%D0%B2%D1%96%D0%B2" TargetMode="External"/><Relationship Id="rId5" Type="http://schemas.openxmlformats.org/officeDocument/2006/relationships/hyperlink" Target="https://uk.wikipedia.org/wiki/%D0%9A%D0%B0%D0%BF%D0%BB%D0%B8%D1%86%D1%8F_%D0%91%D0%BE%D1%97%D0%BC%D1%96%D0%B2" TargetMode="External"/><Relationship Id="rId4" Type="http://schemas.openxmlformats.org/officeDocument/2006/relationships/hyperlink" Target="https://uk.wikipedia.org/wiki/%D0%97%D0%B0%D0%BC%D0%BE%D0%BA_%D0%9E%D0%BB%D0%B5%D1%81%D1%8C%D0%BA%D0%B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viscountydaycare.com/zagalna-flosofya/286-gumanzm-neoplatonizm--naturalzm-u-flosof-vdrodzhennya-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uk.wikipedia.org/wiki/%D0%94%D0%B6%D0%BE%D1%82%D1%82%D0%BE" TargetMode="External"/><Relationship Id="rId7" Type="http://schemas.openxmlformats.org/officeDocument/2006/relationships/hyperlink" Target="http://uk.wikipedia.org/wiki/%D0%9E%D0%B1%27%D1%94%D0%BC" TargetMode="External"/><Relationship Id="rId12" Type="http://schemas.openxmlformats.org/officeDocument/2006/relationships/hyperlink" Target="http://uk.wikipedia.org/wiki/%D0%A3%D1%84%D1%84%D1%96%D1%86%D1%96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A1%D0%B2%D1%96%D1%82%D0%BB%D0%BE%D1%82%D1%96%D0%BD%D1%8C&amp;action=edit&amp;redlink=1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://uk.wikipedia.org/wiki/1337" TargetMode="External"/><Relationship Id="rId10" Type="http://schemas.openxmlformats.org/officeDocument/2006/relationships/hyperlink" Target="http://uk.wikipedia.org/wiki/%D0%A4%D0%BB%D0%BE%D1%80%D0%B5%D0%BD%D1%86%D1%96%D1%8F" TargetMode="External"/><Relationship Id="rId4" Type="http://schemas.openxmlformats.org/officeDocument/2006/relationships/hyperlink" Target="http://uk.wikipedia.org/wiki/1266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446" TargetMode="External"/><Relationship Id="rId13" Type="http://schemas.openxmlformats.org/officeDocument/2006/relationships/hyperlink" Target="http://uk.wikipedia.org/w/index.php?title=%D0%9A%D0%B0%D0%BF%D0%B5%D0%BB%D0%B0_%D0%91%D1%80%D0%B0%D0%BD%D0%BA%D0%B0%D1%87%D1%87%D1%96&amp;action=edit&amp;redlink=1" TargetMode="External"/><Relationship Id="rId3" Type="http://schemas.openxmlformats.org/officeDocument/2006/relationships/hyperlink" Target="http://uk.wikipedia.org/wiki/%D0%A4%D1%96%D0%BB%D0%BB%D1%96%D0%BF%D0%BF%D0%BE_%D0%91%D1%80%D1%83%D0%BD%D0%B5%D0%BB%D0%BB%D0%B5%D1%81%D0%BA%D1%96" TargetMode="External"/><Relationship Id="rId7" Type="http://schemas.openxmlformats.org/officeDocument/2006/relationships/hyperlink" Target="http://uk.wikipedia.org/wiki/1377" TargetMode="External"/><Relationship Id="rId12" Type="http://schemas.openxmlformats.org/officeDocument/2006/relationships/hyperlink" Target="http://uk.wikipedia.org/wiki/%D0%96%D0%B8%D0%B2%D0%BE%D0%BF%D0%B8%D1%81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1%D1%80%D1%83%D0%BD%D0%B5%D0%BB%D0%BB%D0%B5%D1%81%D0%BA%D1%96_%D0%A4%D1%96%D0%BB%D1%96%D0%BF%D0%BF%D0%BE&amp;action=edit&amp;redlink=1" TargetMode="External"/><Relationship Id="rId11" Type="http://schemas.openxmlformats.org/officeDocument/2006/relationships/hyperlink" Target="http://uk.wikipedia.org/wiki/1488" TargetMode="External"/><Relationship Id="rId5" Type="http://schemas.openxmlformats.org/officeDocument/2006/relationships/hyperlink" Target="http://uk.wikipedia.org/wiki/%D0%9C%D0%B0%D0%B7%D0%B0%D1%87%D1%87%D0%BE" TargetMode="External"/><Relationship Id="rId15" Type="http://schemas.openxmlformats.org/officeDocument/2006/relationships/hyperlink" Target="http://uk.wikipedia.org/wiki/%D0%A4%D1%80%D0%B5%D1%81%D0%BA%D0%B0" TargetMode="External"/><Relationship Id="rId10" Type="http://schemas.openxmlformats.org/officeDocument/2006/relationships/hyperlink" Target="http://uk.wikipedia.org/wiki/1386" TargetMode="External"/><Relationship Id="rId4" Type="http://schemas.openxmlformats.org/officeDocument/2006/relationships/hyperlink" Target="http://uk.wikipedia.org/wiki/%D0%94%D0%BE%D0%BD%D0%B0%D1%82%D0%B5%D0%BB%D0%BB%D0%BE" TargetMode="External"/><Relationship Id="rId9" Type="http://schemas.openxmlformats.org/officeDocument/2006/relationships/hyperlink" Target="http://uk.wikipedia.org/wiki/%D0%90%D1%80%D1%85%D1%96%D1%82%D0%B5%D0%BA%D1%82%D1%83%D1%80%D0%BD%D0%B8%D0%B9_%D1%81%D1%82%D0%B8%D0%BB%D1%8C" TargetMode="External"/><Relationship Id="rId14" Type="http://schemas.openxmlformats.org/officeDocument/2006/relationships/hyperlink" Target="http://uk.wikipedia.org/w/index.php?title=%D0%A1%D0%B0%D0%BD%D1%82%D0%B0_%D0%9C%D0%B0%D1%80%D1%96%D1%8F_%D0%B4%D0%B5%D0%BB%D1%8C_%D0%9A%D0%B0%D1%80%D0%BC%D1%96%D0%BD%D0%B0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B%D0%BE%D1%80%D0%B5%D0%BD%D1%86%D1%96%D1%8F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uk.wikipedia.org/w/index.php?title=%D0%A1%D0%B0%D0%BD%D1%82%D0%B0_%D0%9C%D0%B0%D1%80%D1%96%D1%8F_%D0%B4%D0%B5%D0%BB%D1%8C_%D0%A4%D1%8C%D0%BE%D1%80%D0%B5&amp;action=edit&amp;redlink=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446" TargetMode="External"/><Relationship Id="rId5" Type="http://schemas.openxmlformats.org/officeDocument/2006/relationships/hyperlink" Target="http://uk.wikipedia.org/wiki/1377" TargetMode="External"/><Relationship Id="rId10" Type="http://schemas.openxmlformats.org/officeDocument/2006/relationships/hyperlink" Target="http://uk.wikipedia.org/wiki/%D0%9D%D0%B0%D0%B2%D0%B0" TargetMode="External"/><Relationship Id="rId4" Type="http://schemas.openxmlformats.org/officeDocument/2006/relationships/hyperlink" Target="http://uk.wikipedia.org/w/index.php?title=%D0%91%D1%80%D1%83%D0%BD%D0%B5%D0%BB%D0%BB%D0%B5%D1%81%D0%BA%D1%96_%D0%A4%D1%96%D0%BB%D1%96%D0%BF%D0%BF%D0%BE&amp;action=edit&amp;redlink=1" TargetMode="Externa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3%D1%84%D1%84%D1%96%D1%86%D1%96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0"/>
            <a:ext cx="6072198" cy="304324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tina Script Rus" pitchFamily="34" charset="0"/>
              </a:rPr>
              <a:t>Культура </a:t>
            </a:r>
            <a:br>
              <a:rPr lang="ru-RU" sz="6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tina Script Rus" pitchFamily="34" charset="0"/>
              </a:rPr>
            </a:br>
            <a:r>
              <a:rPr lang="ru-RU" sz="6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tina Script Rus" pitchFamily="34" charset="0"/>
              </a:rPr>
              <a:t>епохи </a:t>
            </a:r>
            <a:br>
              <a:rPr lang="ru-RU" sz="6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tina Script Rus" pitchFamily="34" charset="0"/>
              </a:rPr>
            </a:br>
            <a:r>
              <a:rPr lang="uk-UA" sz="6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tina Script Rus" pitchFamily="34" charset="0"/>
              </a:rPr>
              <a:t>Відродження</a:t>
            </a:r>
            <a:endParaRPr lang="uk-UA" sz="6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tina Script Rus" pitchFamily="34" charset="0"/>
            </a:endParaRPr>
          </a:p>
        </p:txBody>
      </p:sp>
      <p:pic>
        <p:nvPicPr>
          <p:cNvPr id="1026" name="Picture 2" descr="C:\Documents and Settings\Администратор\Рабочий стол\Platonya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43248"/>
            <a:ext cx="2928926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дминистратор\Рабочий стол\Florence_italy_duo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143248"/>
            <a:ext cx="3286116" cy="3301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Администратор\Рабочий стол\538px-Paliss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143248"/>
            <a:ext cx="262412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Администратор\Рабочий стол\Mona_Lisa,_by_Leonardo_da_Vinci,_from_C2RMF_retouch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Masaccio_Self_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678" cy="30718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169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Мазаччо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Documents and Settings\Администратор\Рабочий стол\244px-Masaccio_expulsion-1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18" y="0"/>
            <a:ext cx="2786082" cy="4857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57950" y="4714884"/>
            <a:ext cx="2786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Фреска </a:t>
            </a:r>
            <a:r>
              <a:rPr lang="ru-RU" sz="1600" i="1" dirty="0" err="1"/>
              <a:t>Вигнання</a:t>
            </a:r>
            <a:r>
              <a:rPr lang="ru-RU" sz="1600" i="1" dirty="0"/>
              <a:t>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smtClean="0"/>
              <a:t>раю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/>
              <a:t>реставрації</a:t>
            </a:r>
            <a:endParaRPr lang="ru-RU" sz="1600" dirty="0"/>
          </a:p>
        </p:txBody>
      </p:sp>
      <p:pic>
        <p:nvPicPr>
          <p:cNvPr id="7172" name="Picture 4" descr="C:\Documents and Settings\Администратор\Рабочий стол\800px-Masaccio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211592"/>
            <a:ext cx="3571868" cy="16464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72066" y="5214950"/>
            <a:ext cx="2636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Фреска </a:t>
            </a:r>
            <a:r>
              <a:rPr lang="ru-RU" i="1" dirty="0">
                <a:solidFill>
                  <a:schemeClr val="bg1"/>
                </a:solidFill>
              </a:rPr>
              <a:t>Чудо </a:t>
            </a:r>
            <a:r>
              <a:rPr lang="ru-RU" i="1" dirty="0" err="1">
                <a:solidFill>
                  <a:schemeClr val="bg1"/>
                </a:solidFill>
              </a:rPr>
              <a:t>з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динарієм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4" name="Picture 6" descr="C:\Documents and Settings\Администратор\Рабочий стол\487px-Masaccio_0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0"/>
            <a:ext cx="3136335" cy="435769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14678" y="4286256"/>
            <a:ext cx="314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«</a:t>
            </a:r>
            <a:r>
              <a:rPr lang="ru-RU" sz="1600" i="1" dirty="0" err="1"/>
              <a:t>Розп'яття</a:t>
            </a:r>
            <a:r>
              <a:rPr lang="ru-RU" sz="1600" i="1" dirty="0"/>
              <a:t> Христа»</a:t>
            </a:r>
            <a:r>
              <a:rPr lang="ru-RU" sz="1600" dirty="0"/>
              <a:t>,</a:t>
            </a:r>
            <a:r>
              <a:rPr lang="ru-RU" sz="1600" dirty="0" err="1">
                <a:hlinkClick r:id="rId6" tooltip="Каподімонте"/>
              </a:rPr>
              <a:t>Каподімонте</a:t>
            </a:r>
            <a:r>
              <a:rPr lang="ru-RU" sz="1600" dirty="0"/>
              <a:t>, Неаполь</a:t>
            </a:r>
          </a:p>
        </p:txBody>
      </p:sp>
      <p:pic>
        <p:nvPicPr>
          <p:cNvPr id="7175" name="Picture 7" descr="C:\Documents and Settings\Администратор\Рабочий стол\335px-Masaccio_0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536936"/>
            <a:ext cx="3000364" cy="332106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3214686"/>
            <a:ext cx="3154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«Мадонна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дитям</a:t>
            </a:r>
            <a:r>
              <a:rPr lang="ru-RU" i="1" dirty="0"/>
              <a:t>»</a:t>
            </a:r>
            <a:r>
              <a:rPr lang="ru-RU" dirty="0"/>
              <a:t>,</a:t>
            </a:r>
            <a:r>
              <a:rPr lang="ru-RU" dirty="0">
                <a:hlinkClick r:id="rId8" tooltip="Лондон"/>
              </a:rPr>
              <a:t>Лондон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Високе Відродження</a:t>
            </a:r>
            <a:endParaRPr lang="ru-RU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3891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Початок </a:t>
            </a:r>
            <a:r>
              <a:rPr lang="en-US" dirty="0" smtClean="0"/>
              <a:t>XVI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для </a:t>
            </a:r>
            <a:r>
              <a:rPr lang="ru-RU" dirty="0" err="1" smtClean="0"/>
              <a:t>Італії</a:t>
            </a:r>
            <a:r>
              <a:rPr lang="ru-RU" dirty="0" smtClean="0"/>
              <a:t> часом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занепаду</a:t>
            </a:r>
            <a:r>
              <a:rPr lang="ru-RU" dirty="0" smtClean="0"/>
              <a:t>,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початку </a:t>
            </a:r>
            <a:r>
              <a:rPr lang="ru-RU" dirty="0" err="1" smtClean="0"/>
              <a:t>іноземної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Інтервенція"/>
              </a:rPr>
              <a:t>інтервенції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в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, </a:t>
            </a:r>
            <a:r>
              <a:rPr lang="ru-RU" dirty="0" err="1" smtClean="0"/>
              <a:t>всупереч</a:t>
            </a:r>
            <a:r>
              <a:rPr lang="ru-RU" dirty="0" smtClean="0"/>
              <a:t> </a:t>
            </a:r>
            <a:r>
              <a:rPr lang="ru-RU" dirty="0" err="1" smtClean="0"/>
              <a:t>роздробленості</a:t>
            </a:r>
            <a:r>
              <a:rPr lang="ru-RU" dirty="0" smtClean="0"/>
              <a:t>, яка </a:t>
            </a:r>
            <a:r>
              <a:rPr lang="ru-RU" dirty="0" err="1" smtClean="0"/>
              <a:t>зберігалася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Міжусобні війни"/>
              </a:rPr>
              <a:t>міжусобним</a:t>
            </a:r>
            <a:r>
              <a:rPr lang="ru-RU" dirty="0" smtClean="0">
                <a:hlinkClick r:id="rId3" tooltip="Міжусобні війни"/>
              </a:rPr>
              <a:t> </a:t>
            </a:r>
            <a:r>
              <a:rPr lang="ru-RU" dirty="0" err="1" smtClean="0">
                <a:hlinkClick r:id="rId3" tooltip="Міжусобні війни"/>
              </a:rPr>
              <a:t>війнам</a:t>
            </a:r>
            <a:r>
              <a:rPr lang="ru-RU" dirty="0" smtClean="0"/>
              <a:t>, </a:t>
            </a:r>
            <a:r>
              <a:rPr lang="ru-RU" dirty="0" err="1" smtClean="0"/>
              <a:t>міцніє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загальнонаціональної</a:t>
            </a:r>
            <a:r>
              <a:rPr lang="ru-RU" dirty="0" smtClean="0"/>
              <a:t> </a:t>
            </a:r>
            <a:r>
              <a:rPr lang="ru-RU" dirty="0" err="1" smtClean="0"/>
              <a:t>єдності</a:t>
            </a:r>
            <a:r>
              <a:rPr lang="ru-RU" dirty="0" smtClean="0"/>
              <a:t>, </a:t>
            </a:r>
            <a:r>
              <a:rPr lang="ru-RU" dirty="0" err="1" smtClean="0"/>
              <a:t>настає</a:t>
            </a:r>
            <a:r>
              <a:rPr lang="ru-RU" dirty="0" smtClean="0"/>
              <a:t> </a:t>
            </a:r>
            <a:r>
              <a:rPr lang="ru-RU" dirty="0" err="1" smtClean="0"/>
              <a:t>небачений</a:t>
            </a:r>
            <a:r>
              <a:rPr lang="ru-RU" dirty="0" smtClean="0"/>
              <a:t> </a:t>
            </a:r>
            <a:r>
              <a:rPr lang="ru-RU" dirty="0" err="1" smtClean="0"/>
              <a:t>розквіт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. Цей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 </a:t>
            </a:r>
            <a:r>
              <a:rPr lang="ru-RU" b="1" dirty="0" err="1" smtClean="0"/>
              <a:t>високе</a:t>
            </a:r>
            <a:r>
              <a:rPr lang="ru-RU" b="1" dirty="0" smtClean="0"/>
              <a:t> </a:t>
            </a:r>
            <a:r>
              <a:rPr lang="ru-RU" b="1" dirty="0" err="1" smtClean="0"/>
              <a:t>Відродження</a:t>
            </a:r>
            <a:r>
              <a:rPr lang="ru-RU" dirty="0" smtClean="0"/>
              <a:t>(або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Ренесанс</a:t>
            </a:r>
            <a:r>
              <a:rPr lang="ru-RU" dirty="0" smtClean="0"/>
              <a:t>), який </a:t>
            </a:r>
            <a:r>
              <a:rPr lang="ru-RU" dirty="0" err="1" smtClean="0"/>
              <a:t>вміщує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найталановитіших</a:t>
            </a:r>
            <a:r>
              <a:rPr lang="ru-RU" dirty="0" smtClean="0"/>
              <a:t> </a:t>
            </a:r>
            <a:r>
              <a:rPr lang="ru-RU" dirty="0" err="1" smtClean="0"/>
              <a:t>майстрів</a:t>
            </a:r>
            <a:r>
              <a:rPr lang="ru-RU" dirty="0" smtClean="0"/>
              <a:t>: </a:t>
            </a:r>
            <a:r>
              <a:rPr lang="ru-RU" dirty="0" smtClean="0">
                <a:hlinkClick r:id="rId4" tooltip="Леонардо да Вінчі"/>
              </a:rPr>
              <a:t>Леонардо да </a:t>
            </a:r>
            <a:r>
              <a:rPr lang="ru-RU" dirty="0" err="1" smtClean="0">
                <a:hlinkClick r:id="rId4" tooltip="Леонардо да Вінчі"/>
              </a:rPr>
              <a:t>Вінчі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Рафаель"/>
              </a:rPr>
              <a:t>Рафаеля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Мікеланджело"/>
              </a:rPr>
              <a:t>Мікеланджело</a:t>
            </a:r>
            <a:r>
              <a:rPr lang="ru-RU" dirty="0" smtClean="0"/>
              <a:t>.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сучасники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божественними</a:t>
            </a:r>
            <a:r>
              <a:rPr lang="ru-RU" dirty="0" smtClean="0"/>
              <a:t>.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самобутня</a:t>
            </a:r>
            <a:r>
              <a:rPr lang="ru-RU" dirty="0" smtClean="0"/>
              <a:t> </a:t>
            </a:r>
            <a:r>
              <a:rPr lang="ru-RU" dirty="0" err="1" smtClean="0"/>
              <a:t>венеціанська</a:t>
            </a:r>
            <a:r>
              <a:rPr lang="ru-RU" dirty="0" smtClean="0"/>
              <a:t> школа </a:t>
            </a:r>
            <a:r>
              <a:rPr lang="ru-RU" dirty="0" err="1" smtClean="0"/>
              <a:t>живопису</a:t>
            </a:r>
            <a:r>
              <a:rPr lang="ru-RU" dirty="0" smtClean="0"/>
              <a:t> (</a:t>
            </a:r>
            <a:r>
              <a:rPr lang="ru-RU" dirty="0" smtClean="0">
                <a:hlinkClick r:id="rId7" tooltip="Джорджоне"/>
              </a:rPr>
              <a:t>Джорджоне</a:t>
            </a:r>
            <a:r>
              <a:rPr lang="ru-RU" dirty="0" smtClean="0"/>
              <a:t>, </a:t>
            </a:r>
            <a:r>
              <a:rPr lang="ru-RU" dirty="0" err="1" smtClean="0">
                <a:hlinkClick r:id="rId8" tooltip="Тіціан"/>
              </a:rPr>
              <a:t>Тіціан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Засновником</a:t>
            </a:r>
            <a:r>
              <a:rPr lang="ru-RU" dirty="0" smtClean="0"/>
              <a:t> нового </a:t>
            </a:r>
            <a:r>
              <a:rPr lang="ru-RU" dirty="0" err="1" smtClean="0"/>
              <a:t>етапу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став Леонардо да </a:t>
            </a:r>
            <a:r>
              <a:rPr lang="ru-RU" dirty="0" err="1" smtClean="0"/>
              <a:t>Вінчі</a:t>
            </a:r>
            <a:r>
              <a:rPr lang="ru-RU" dirty="0" smtClean="0"/>
              <a:t> (</a:t>
            </a:r>
            <a:r>
              <a:rPr lang="ru-RU" dirty="0" smtClean="0">
                <a:hlinkClick r:id="rId9" tooltip="1452"/>
              </a:rPr>
              <a:t>1452</a:t>
            </a:r>
            <a:r>
              <a:rPr lang="ru-RU" dirty="0" smtClean="0"/>
              <a:t>—†</a:t>
            </a:r>
            <a:r>
              <a:rPr lang="ru-RU" dirty="0" smtClean="0">
                <a:hlinkClick r:id="rId10" tooltip="1519"/>
              </a:rPr>
              <a:t>1519</a:t>
            </a:r>
            <a:r>
              <a:rPr lang="ru-RU" dirty="0" smtClean="0"/>
              <a:t>), </a:t>
            </a:r>
            <a:r>
              <a:rPr lang="ru-RU" dirty="0" err="1" smtClean="0"/>
              <a:t>найнезвичайніша</a:t>
            </a:r>
            <a:r>
              <a:rPr lang="ru-RU" dirty="0" smtClean="0"/>
              <a:t> </a:t>
            </a:r>
            <a:r>
              <a:rPr lang="ru-RU" dirty="0" err="1" smtClean="0"/>
              <a:t>постать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втілив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ідеал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: </a:t>
            </a:r>
            <a:r>
              <a:rPr lang="ru-RU" dirty="0" err="1" smtClean="0"/>
              <a:t>вмів</a:t>
            </a:r>
            <a:r>
              <a:rPr lang="ru-RU" dirty="0" smtClean="0"/>
              <a:t> все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геніальним</a:t>
            </a:r>
            <a:r>
              <a:rPr lang="ru-RU" dirty="0" smtClean="0"/>
              <a:t>.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Леонардо </a:t>
            </a:r>
            <a:r>
              <a:rPr lang="ru-RU" dirty="0" err="1" smtClean="0"/>
              <a:t>був</a:t>
            </a:r>
            <a:r>
              <a:rPr lang="ru-RU" dirty="0" smtClean="0"/>
              <a:t> </a:t>
            </a:r>
            <a:r>
              <a:rPr lang="ru-RU" dirty="0" smtClean="0">
                <a:hlinkClick r:id="rId11" tooltip="Живописець"/>
              </a:rPr>
              <a:t>живописцем</a:t>
            </a:r>
            <a:r>
              <a:rPr lang="ru-RU" dirty="0" smtClean="0"/>
              <a:t>, </a:t>
            </a:r>
            <a:r>
              <a:rPr lang="ru-RU" dirty="0" smtClean="0">
                <a:hlinkClick r:id="rId12" tooltip="Скульптор"/>
              </a:rPr>
              <a:t>скульптором</a:t>
            </a:r>
            <a:r>
              <a:rPr lang="ru-RU" dirty="0" smtClean="0"/>
              <a:t>, </a:t>
            </a:r>
            <a:r>
              <a:rPr lang="ru-RU" dirty="0" smtClean="0">
                <a:hlinkClick r:id="rId13" tooltip="Художник"/>
              </a:rPr>
              <a:t>художником</a:t>
            </a:r>
            <a:r>
              <a:rPr lang="ru-RU" dirty="0" smtClean="0"/>
              <a:t>, </a:t>
            </a:r>
            <a:r>
              <a:rPr lang="ru-RU" dirty="0" err="1" smtClean="0">
                <a:hlinkClick r:id="rId14" tooltip="Музикант"/>
              </a:rPr>
              <a:t>музикантом</a:t>
            </a:r>
            <a:r>
              <a:rPr lang="ru-RU" dirty="0" smtClean="0"/>
              <a:t>, </a:t>
            </a:r>
            <a:r>
              <a:rPr lang="ru-RU" dirty="0" err="1" smtClean="0"/>
              <a:t>залишив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записів</a:t>
            </a:r>
            <a:r>
              <a:rPr lang="ru-RU" dirty="0" smtClean="0"/>
              <a:t> </a:t>
            </a:r>
            <a:r>
              <a:rPr lang="ru-RU" dirty="0" smtClean="0"/>
              <a:t>про </a:t>
            </a:r>
            <a:r>
              <a:rPr lang="ru-RU" dirty="0" err="1" smtClean="0">
                <a:hlinkClick r:id="rId15" tooltip="Мистецтво"/>
              </a:rPr>
              <a:t>мистецтво</a:t>
            </a:r>
            <a:r>
              <a:rPr lang="ru-RU" dirty="0" smtClean="0"/>
              <a:t>, які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видані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«Книга про </a:t>
            </a:r>
            <a:r>
              <a:rPr lang="ru-RU" dirty="0" err="1" smtClean="0"/>
              <a:t>мистецтво</a:t>
            </a:r>
            <a:r>
              <a:rPr lang="ru-RU" dirty="0" smtClean="0"/>
              <a:t>».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 на </a:t>
            </a:r>
            <a:r>
              <a:rPr lang="ru-RU" dirty="0" err="1" smtClean="0"/>
              <a:t>сторіччя</a:t>
            </a:r>
            <a:r>
              <a:rPr lang="ru-RU" dirty="0" smtClean="0"/>
              <a:t> </a:t>
            </a:r>
            <a:r>
              <a:rPr lang="ru-RU" dirty="0" err="1" smtClean="0"/>
              <a:t>випередили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smtClean="0"/>
              <a:t>час.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скульптурних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Леонардо не </a:t>
            </a:r>
            <a:r>
              <a:rPr lang="ru-RU" dirty="0" err="1" smtClean="0"/>
              <a:t>збереглося</a:t>
            </a:r>
            <a:r>
              <a:rPr lang="ru-RU" dirty="0" smtClean="0"/>
              <a:t> </a:t>
            </a:r>
            <a:r>
              <a:rPr lang="ru-RU" dirty="0" err="1" smtClean="0"/>
              <a:t>жодного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сміливі</a:t>
            </a:r>
            <a:r>
              <a:rPr lang="ru-RU" dirty="0" smtClean="0"/>
              <a:t> </a:t>
            </a:r>
            <a:r>
              <a:rPr lang="ru-RU" dirty="0" err="1" smtClean="0"/>
              <a:t>архітектурні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здійснені</a:t>
            </a:r>
            <a:r>
              <a:rPr lang="ru-RU" dirty="0" smtClean="0"/>
              <a:t>, </a:t>
            </a:r>
            <a:r>
              <a:rPr lang="ru-RU" dirty="0" err="1" smtClean="0"/>
              <a:t>художніх</a:t>
            </a:r>
            <a:r>
              <a:rPr lang="ru-RU" dirty="0" smtClean="0"/>
              <a:t> полотен до нас </a:t>
            </a:r>
            <a:r>
              <a:rPr lang="ru-RU" dirty="0" err="1" smtClean="0"/>
              <a:t>дійшло</a:t>
            </a:r>
            <a:r>
              <a:rPr lang="ru-RU" dirty="0" smtClean="0"/>
              <a:t> </a:t>
            </a:r>
            <a:r>
              <a:rPr lang="ru-RU" dirty="0" err="1" smtClean="0"/>
              <a:t>небагато</a:t>
            </a:r>
            <a:r>
              <a:rPr lang="ru-RU" dirty="0" smtClean="0"/>
              <a:t>. </a:t>
            </a:r>
            <a:r>
              <a:rPr lang="ru-RU" dirty="0" err="1" smtClean="0"/>
              <a:t>Пояснення</a:t>
            </a:r>
            <a:r>
              <a:rPr lang="ru-RU" dirty="0" smtClean="0"/>
              <a:t> </a:t>
            </a:r>
            <a:r>
              <a:rPr lang="ru-RU" dirty="0" err="1" smtClean="0"/>
              <a:t>криється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до </a:t>
            </a:r>
            <a:r>
              <a:rPr lang="ru-RU" dirty="0" err="1" smtClean="0"/>
              <a:t>всього</a:t>
            </a:r>
            <a:r>
              <a:rPr lang="ru-RU" dirty="0" smtClean="0"/>
              <a:t> Леонардо </a:t>
            </a:r>
            <a:r>
              <a:rPr lang="ru-RU" dirty="0" err="1" smtClean="0"/>
              <a:t>підходив</a:t>
            </a:r>
            <a:r>
              <a:rPr lang="ru-RU" dirty="0" smtClean="0"/>
              <a:t> як </a:t>
            </a:r>
            <a:r>
              <a:rPr lang="ru-RU" dirty="0" err="1" smtClean="0"/>
              <a:t>дослідник</a:t>
            </a:r>
            <a:r>
              <a:rPr lang="ru-RU" dirty="0" smtClean="0"/>
              <a:t>, сам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, </a:t>
            </a:r>
            <a:r>
              <a:rPr lang="ru-RU" dirty="0" err="1" smtClean="0"/>
              <a:t>пізнання</a:t>
            </a:r>
            <a:r>
              <a:rPr lang="ru-RU" dirty="0" smtClean="0"/>
              <a:t> </a:t>
            </a:r>
            <a:r>
              <a:rPr lang="ru-RU" dirty="0" err="1" smtClean="0"/>
              <a:t>цікавив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кінцевого</a:t>
            </a:r>
            <a:r>
              <a:rPr lang="ru-RU" dirty="0" smtClean="0"/>
              <a:t> результату.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Possible_Self-Portrait_of_Leonardo_da_Vin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86925" cy="6500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6519446"/>
            <a:ext cx="4000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Ймовірно</a:t>
            </a:r>
            <a:r>
              <a:rPr lang="ru-RU" sz="1600" dirty="0"/>
              <a:t> автопортрет Леонардо да </a:t>
            </a:r>
            <a:r>
              <a:rPr lang="ru-RU" sz="1600" dirty="0" err="1"/>
              <a:t>Вінчі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929330"/>
            <a:ext cx="2969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Мадонна в </a:t>
            </a:r>
            <a:r>
              <a:rPr lang="ru-RU" dirty="0" err="1"/>
              <a:t>скелях</a:t>
            </a:r>
            <a:r>
              <a:rPr lang="ru-RU" dirty="0"/>
              <a:t> (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гроті</a:t>
            </a:r>
            <a:r>
              <a:rPr lang="ru-RU" dirty="0"/>
              <a:t>)</a:t>
            </a:r>
          </a:p>
        </p:txBody>
      </p:sp>
      <p:pic>
        <p:nvPicPr>
          <p:cNvPr id="8195" name="Picture 3" descr="C:\Documents and Settings\Администратор\Рабочий стол\400px-Leonardo,_Felsgrottenmadonn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13" y="-1"/>
            <a:ext cx="3952887" cy="592933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Администратор\Рабочий стол\Mona_Lisa,_by_Leonardo_da_Vinci,_from_C2RMF_retouch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00076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3"/>
              </a:buBlip>
            </a:pP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Джорджо Вазарі"/>
              </a:rPr>
              <a:t>Джорджо</a:t>
            </a:r>
            <a:r>
              <a:rPr lang="ru-RU" dirty="0" smtClean="0">
                <a:hlinkClick r:id="rId4" tooltip="Джорджо Вазарі"/>
              </a:rPr>
              <a:t> </a:t>
            </a:r>
            <a:r>
              <a:rPr lang="ru-RU" dirty="0" err="1" smtClean="0">
                <a:hlinkClick r:id="rId4" tooltip="Джорджо Вазарі"/>
              </a:rPr>
              <a:t>Вазарі</a:t>
            </a:r>
            <a:r>
              <a:rPr lang="ru-RU" dirty="0" smtClean="0"/>
              <a:t> (</a:t>
            </a:r>
            <a:r>
              <a:rPr lang="ru-RU" dirty="0" smtClean="0">
                <a:hlinkClick r:id="rId5" tooltip="1511"/>
              </a:rPr>
              <a:t>1511</a:t>
            </a:r>
            <a:r>
              <a:rPr lang="ru-RU" dirty="0" smtClean="0"/>
              <a:t>–</a:t>
            </a:r>
            <a:r>
              <a:rPr lang="ru-RU" dirty="0" smtClean="0">
                <a:hlinkClick r:id="rId6" tooltip="1574"/>
              </a:rPr>
              <a:t>1574</a:t>
            </a:r>
            <a:r>
              <a:rPr lang="ru-RU" dirty="0" smtClean="0"/>
              <a:t>) автором </a:t>
            </a:r>
            <a:r>
              <a:rPr lang="ru-RU" dirty="0" err="1" smtClean="0"/>
              <a:t>біографій</a:t>
            </a:r>
            <a:r>
              <a:rPr lang="ru-RU" dirty="0" smtClean="0"/>
              <a:t> </a:t>
            </a:r>
            <a:r>
              <a:rPr lang="ru-RU" dirty="0" err="1" smtClean="0"/>
              <a:t>італійських</a:t>
            </a:r>
            <a:r>
              <a:rPr lang="ru-RU" dirty="0" smtClean="0"/>
              <a:t> </a:t>
            </a:r>
            <a:r>
              <a:rPr lang="ru-RU" dirty="0" err="1" smtClean="0"/>
              <a:t>художників</a:t>
            </a:r>
            <a:r>
              <a:rPr lang="ru-RU" dirty="0" smtClean="0"/>
              <a:t>, </a:t>
            </a:r>
            <a:r>
              <a:rPr lang="ru-RU" dirty="0" err="1" smtClean="0"/>
              <a:t>Мона</a:t>
            </a:r>
            <a:r>
              <a:rPr lang="ru-RU" dirty="0" smtClean="0"/>
              <a:t> </a:t>
            </a:r>
            <a:r>
              <a:rPr lang="ru-RU" dirty="0" err="1" smtClean="0"/>
              <a:t>Ліза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smtClean="0"/>
              <a:t>дружиною </a:t>
            </a:r>
            <a:r>
              <a:rPr lang="ru-RU" dirty="0" err="1" smtClean="0"/>
              <a:t>флорентійця</a:t>
            </a:r>
            <a:r>
              <a:rPr lang="ru-RU" dirty="0" smtClean="0"/>
              <a:t> на </a:t>
            </a:r>
            <a:r>
              <a:rPr lang="ru-RU" dirty="0" err="1" smtClean="0"/>
              <a:t>ймення</a:t>
            </a:r>
            <a:r>
              <a:rPr lang="ru-RU" dirty="0" smtClean="0"/>
              <a:t> </a:t>
            </a:r>
            <a:r>
              <a:rPr lang="ru-RU" dirty="0" err="1" smtClean="0"/>
              <a:t>Франческо</a:t>
            </a:r>
            <a:r>
              <a:rPr lang="ru-RU" dirty="0" smtClean="0"/>
              <a:t> </a:t>
            </a:r>
            <a:r>
              <a:rPr lang="ru-RU" dirty="0" err="1" smtClean="0"/>
              <a:t>дель</a:t>
            </a:r>
            <a:r>
              <a:rPr lang="ru-RU" dirty="0" smtClean="0"/>
              <a:t> </a:t>
            </a:r>
            <a:r>
              <a:rPr lang="ru-RU" dirty="0" err="1" smtClean="0"/>
              <a:t>Джокондо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err="1" smtClean="0"/>
              <a:t>Вазарі</a:t>
            </a:r>
            <a:r>
              <a:rPr lang="ru-RU" dirty="0" smtClean="0"/>
              <a:t> </a:t>
            </a:r>
            <a:r>
              <a:rPr lang="ru-RU" dirty="0" err="1" smtClean="0"/>
              <a:t>висловлює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схвальну</a:t>
            </a:r>
            <a:r>
              <a:rPr lang="ru-RU" dirty="0" smtClean="0"/>
              <a:t> думку про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: «</a:t>
            </a:r>
            <a:r>
              <a:rPr lang="ru-RU" dirty="0" err="1" smtClean="0"/>
              <a:t>Будь-яка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бажає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, як добре </a:t>
            </a:r>
            <a:r>
              <a:rPr lang="ru-RU" dirty="0" err="1" smtClean="0"/>
              <a:t>мистецтво</a:t>
            </a:r>
            <a:r>
              <a:rPr lang="ru-RU" dirty="0" smtClean="0"/>
              <a:t> може </a:t>
            </a:r>
            <a:r>
              <a:rPr lang="ru-RU" dirty="0" err="1" smtClean="0"/>
              <a:t>імітувати</a:t>
            </a:r>
            <a:r>
              <a:rPr lang="ru-RU" dirty="0" smtClean="0"/>
              <a:t> природу, може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легкістю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переконатися</a:t>
            </a:r>
            <a:r>
              <a:rPr lang="ru-RU" dirty="0" smtClean="0"/>
              <a:t> на </a:t>
            </a:r>
            <a:r>
              <a:rPr lang="ru-RU" dirty="0" err="1" smtClean="0"/>
              <a:t>прикладі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, так як тут Леонардо </a:t>
            </a:r>
            <a:r>
              <a:rPr lang="ru-RU" dirty="0" err="1" smtClean="0"/>
              <a:t>відтворив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 … </a:t>
            </a:r>
            <a:r>
              <a:rPr lang="ru-RU" dirty="0" err="1" smtClean="0"/>
              <a:t>Очі</a:t>
            </a:r>
            <a:r>
              <a:rPr lang="ru-RU" dirty="0" smtClean="0"/>
              <a:t> </a:t>
            </a:r>
            <a:r>
              <a:rPr lang="ru-RU" dirty="0" err="1" smtClean="0"/>
              <a:t>наповнені</a:t>
            </a:r>
            <a:r>
              <a:rPr lang="ru-RU" dirty="0" smtClean="0"/>
              <a:t> </a:t>
            </a:r>
            <a:r>
              <a:rPr lang="ru-RU" dirty="0" err="1" smtClean="0"/>
              <a:t>блиском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вологою</a:t>
            </a:r>
            <a:r>
              <a:rPr lang="ru-RU" dirty="0" smtClean="0"/>
              <a:t>, як у </a:t>
            </a:r>
            <a:r>
              <a:rPr lang="ru-RU" dirty="0" err="1" smtClean="0"/>
              <a:t>живих</a:t>
            </a:r>
            <a:r>
              <a:rPr lang="ru-RU" dirty="0" smtClean="0"/>
              <a:t> людей … </a:t>
            </a:r>
            <a:r>
              <a:rPr lang="ru-RU" dirty="0" err="1" smtClean="0"/>
              <a:t>Ніжний</a:t>
            </a:r>
            <a:r>
              <a:rPr lang="ru-RU" dirty="0" smtClean="0"/>
              <a:t> </a:t>
            </a:r>
            <a:r>
              <a:rPr lang="ru-RU" dirty="0" err="1" smtClean="0"/>
              <a:t>рожевий</a:t>
            </a:r>
            <a:r>
              <a:rPr lang="ru-RU" dirty="0" smtClean="0"/>
              <a:t> </a:t>
            </a:r>
            <a:r>
              <a:rPr lang="ru-RU" dirty="0" err="1" smtClean="0"/>
              <a:t>ніс</a:t>
            </a:r>
            <a:r>
              <a:rPr lang="ru-RU" dirty="0" smtClean="0"/>
              <a:t> </a:t>
            </a:r>
            <a:r>
              <a:rPr lang="ru-RU" dirty="0" err="1" smtClean="0"/>
              <a:t>здається</a:t>
            </a:r>
            <a:r>
              <a:rPr lang="ru-RU" dirty="0" smtClean="0"/>
              <a:t> </a:t>
            </a:r>
            <a:r>
              <a:rPr lang="ru-RU" dirty="0" err="1" smtClean="0"/>
              <a:t>справжнім</a:t>
            </a:r>
            <a:r>
              <a:rPr lang="ru-RU" dirty="0" smtClean="0"/>
              <a:t>. </a:t>
            </a:r>
            <a:r>
              <a:rPr lang="ru-RU" dirty="0" err="1" smtClean="0"/>
              <a:t>Червона</a:t>
            </a:r>
            <a:r>
              <a:rPr lang="ru-RU" dirty="0" smtClean="0"/>
              <a:t> </a:t>
            </a:r>
            <a:r>
              <a:rPr lang="ru-RU" dirty="0" err="1" smtClean="0"/>
              <a:t>барва</a:t>
            </a:r>
            <a:r>
              <a:rPr lang="ru-RU" dirty="0" smtClean="0"/>
              <a:t> рота </a:t>
            </a:r>
            <a:r>
              <a:rPr lang="ru-RU" dirty="0" err="1" smtClean="0"/>
              <a:t>гармонійно</a:t>
            </a:r>
            <a:r>
              <a:rPr lang="ru-RU" dirty="0" smtClean="0"/>
              <a:t> </a:t>
            </a:r>
            <a:r>
              <a:rPr lang="ru-RU" dirty="0" err="1" smtClean="0"/>
              <a:t>збігається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кольорами</a:t>
            </a:r>
            <a:r>
              <a:rPr lang="ru-RU" dirty="0" smtClean="0"/>
              <a:t> особи … </a:t>
            </a:r>
            <a:r>
              <a:rPr lang="ru-RU" dirty="0" err="1" smtClean="0"/>
              <a:t>Хто</a:t>
            </a:r>
            <a:r>
              <a:rPr lang="ru-RU" dirty="0" smtClean="0"/>
              <a:t> б не </a:t>
            </a:r>
            <a:r>
              <a:rPr lang="ru-RU" dirty="0" err="1" smtClean="0"/>
              <a:t>дивився</a:t>
            </a:r>
            <a:r>
              <a:rPr lang="ru-RU" dirty="0" smtClean="0"/>
              <a:t> </a:t>
            </a:r>
            <a:r>
              <a:rPr lang="ru-RU" dirty="0" err="1" smtClean="0"/>
              <a:t>уважно</a:t>
            </a:r>
            <a:r>
              <a:rPr lang="ru-RU" dirty="0" smtClean="0"/>
              <a:t> на її </a:t>
            </a:r>
            <a:r>
              <a:rPr lang="ru-RU" dirty="0" err="1" smtClean="0"/>
              <a:t>шию</a:t>
            </a:r>
            <a:r>
              <a:rPr lang="ru-RU" dirty="0" smtClean="0"/>
              <a:t>,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здавалося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б'ється</a:t>
            </a:r>
            <a:r>
              <a:rPr lang="ru-RU" dirty="0" smtClean="0"/>
              <a:t> пульс …»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пояснює</a:t>
            </a:r>
            <a:r>
              <a:rPr lang="ru-RU" dirty="0" smtClean="0"/>
              <a:t> </a:t>
            </a:r>
            <a:r>
              <a:rPr lang="ru-RU" dirty="0" err="1" smtClean="0"/>
              <a:t>легку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Посмішка"/>
              </a:rPr>
              <a:t>посмішку</a:t>
            </a:r>
            <a:r>
              <a:rPr lang="ru-RU" dirty="0" smtClean="0"/>
              <a:t> на її </a:t>
            </a:r>
            <a:r>
              <a:rPr lang="ru-RU" dirty="0" err="1" smtClean="0">
                <a:hlinkClick r:id="rId8" tooltip="Обличчя"/>
              </a:rPr>
              <a:t>обличчі</a:t>
            </a:r>
            <a:r>
              <a:rPr lang="ru-RU" dirty="0" smtClean="0"/>
              <a:t>: «Леонардо </a:t>
            </a:r>
            <a:r>
              <a:rPr lang="ru-RU" dirty="0" err="1" smtClean="0"/>
              <a:t>нібито</a:t>
            </a:r>
            <a:r>
              <a:rPr lang="ru-RU" dirty="0" smtClean="0"/>
              <a:t> запросив </a:t>
            </a:r>
            <a:r>
              <a:rPr lang="ru-RU" dirty="0" err="1" smtClean="0"/>
              <a:t>музикантів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клоунів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розважити</a:t>
            </a:r>
            <a:r>
              <a:rPr lang="ru-RU" dirty="0" smtClean="0"/>
              <a:t> </a:t>
            </a:r>
            <a:r>
              <a:rPr lang="ru-RU" dirty="0" err="1" smtClean="0"/>
              <a:t>смутну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довгого</a:t>
            </a:r>
            <a:r>
              <a:rPr lang="ru-RU" dirty="0" smtClean="0"/>
              <a:t> </a:t>
            </a:r>
            <a:r>
              <a:rPr lang="ru-RU" dirty="0" err="1" smtClean="0"/>
              <a:t>позування</a:t>
            </a:r>
            <a:r>
              <a:rPr lang="ru-RU" dirty="0" smtClean="0"/>
              <a:t> даму».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 </a:t>
            </a:r>
            <a:r>
              <a:rPr lang="ru-RU" dirty="0" err="1">
                <a:hlinkClick r:id="rId9" tooltip="Італійська мова"/>
              </a:rPr>
              <a:t>італ</a:t>
            </a:r>
            <a:r>
              <a:rPr lang="ru-RU" dirty="0">
                <a:hlinkClick r:id="rId9" tooltip="Італійська мова"/>
              </a:rPr>
              <a:t>.</a:t>
            </a:r>
            <a:r>
              <a:rPr lang="ru-RU" dirty="0"/>
              <a:t> </a:t>
            </a:r>
            <a:r>
              <a:rPr lang="en-US" i="1" dirty="0" err="1"/>
              <a:t>Ritratto</a:t>
            </a:r>
            <a:r>
              <a:rPr lang="en-US" i="1" dirty="0"/>
              <a:t> </a:t>
            </a:r>
            <a:r>
              <a:rPr lang="en-US" i="1" dirty="0" err="1"/>
              <a:t>di</a:t>
            </a:r>
            <a:r>
              <a:rPr lang="en-US" i="1" dirty="0"/>
              <a:t> </a:t>
            </a:r>
            <a:r>
              <a:rPr lang="en-US" i="1" dirty="0" err="1"/>
              <a:t>Monna</a:t>
            </a:r>
            <a:r>
              <a:rPr lang="en-US" i="1" dirty="0"/>
              <a:t> Lisa del </a:t>
            </a:r>
            <a:r>
              <a:rPr lang="en-US" i="1" dirty="0" err="1"/>
              <a:t>Giocondo</a:t>
            </a:r>
            <a:r>
              <a:rPr lang="en-US" dirty="0"/>
              <a:t> — </a:t>
            </a:r>
            <a:r>
              <a:rPr lang="ru-RU" dirty="0"/>
              <a:t>Портрет </a:t>
            </a:r>
            <a:r>
              <a:rPr lang="ru-RU" dirty="0" err="1"/>
              <a:t>пані</a:t>
            </a:r>
            <a:r>
              <a:rPr lang="ru-RU" dirty="0"/>
              <a:t> </a:t>
            </a:r>
            <a:r>
              <a:rPr lang="ru-RU" dirty="0" err="1"/>
              <a:t>Лізи</a:t>
            </a:r>
            <a:r>
              <a:rPr lang="ru-RU" dirty="0"/>
              <a:t> </a:t>
            </a:r>
            <a:r>
              <a:rPr lang="ru-RU" dirty="0" err="1"/>
              <a:t>дель</a:t>
            </a:r>
            <a:r>
              <a:rPr lang="ru-RU" dirty="0"/>
              <a:t> </a:t>
            </a:r>
            <a:r>
              <a:rPr lang="ru-RU" dirty="0" err="1"/>
              <a:t>Джокондо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0"/>
            <a:ext cx="4229072" cy="857256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Санті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642918"/>
            <a:ext cx="5214942" cy="6215082"/>
          </a:xfrm>
        </p:spPr>
        <p:txBody>
          <a:bodyPr>
            <a:normAutofit fontScale="85000"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 err="1" smtClean="0">
                <a:hlinkClick r:id="rId3" tooltip="Санті Рафаель"/>
              </a:rPr>
              <a:t>Санті</a:t>
            </a:r>
            <a:r>
              <a:rPr lang="ru-RU" dirty="0" smtClean="0"/>
              <a:t> (</a:t>
            </a:r>
            <a:r>
              <a:rPr lang="ru-RU" dirty="0" smtClean="0">
                <a:hlinkClick r:id="rId4" tooltip="1483"/>
              </a:rPr>
              <a:t>1483</a:t>
            </a:r>
            <a:r>
              <a:rPr lang="ru-RU" dirty="0" smtClean="0"/>
              <a:t>—†</a:t>
            </a:r>
            <a:r>
              <a:rPr lang="ru-RU" dirty="0" smtClean="0">
                <a:hlinkClick r:id="rId5" tooltip="1520"/>
              </a:rPr>
              <a:t>1520</a:t>
            </a:r>
            <a:r>
              <a:rPr lang="ru-RU" dirty="0" smtClean="0"/>
              <a:t>), родом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Урбіно"/>
              </a:rPr>
              <a:t>Урбіно</a:t>
            </a:r>
            <a:r>
              <a:rPr lang="ru-RU" dirty="0" smtClean="0"/>
              <a:t>, </a:t>
            </a:r>
            <a:r>
              <a:rPr lang="ru-RU" dirty="0" err="1" smtClean="0"/>
              <a:t>провів</a:t>
            </a:r>
            <a:r>
              <a:rPr lang="ru-RU" dirty="0" smtClean="0"/>
              <a:t> у </a:t>
            </a:r>
            <a:r>
              <a:rPr lang="ru-RU" dirty="0" err="1" smtClean="0"/>
              <a:t>молодості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Флоренції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зобов'язаний</a:t>
            </a:r>
            <a:r>
              <a:rPr lang="ru-RU" dirty="0" smtClean="0"/>
              <a:t> її </a:t>
            </a:r>
            <a:r>
              <a:rPr lang="ru-RU" dirty="0" err="1" smtClean="0"/>
              <a:t>мистецтву</a:t>
            </a:r>
            <a:r>
              <a:rPr lang="ru-RU" dirty="0" smtClean="0"/>
              <a:t>. </a:t>
            </a:r>
            <a:r>
              <a:rPr lang="ru-RU" dirty="0" err="1" smtClean="0"/>
              <a:t>Міркуючи</a:t>
            </a:r>
            <a:r>
              <a:rPr lang="ru-RU" dirty="0" smtClean="0"/>
              <a:t> про </a:t>
            </a:r>
            <a:r>
              <a:rPr lang="ru-RU" dirty="0" err="1" smtClean="0"/>
              <a:t>своєрідність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Рафаеля</a:t>
            </a:r>
            <a:r>
              <a:rPr lang="ru-RU" dirty="0" smtClean="0"/>
              <a:t>,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мистецтвознавець</a:t>
            </a:r>
            <a:r>
              <a:rPr lang="ru-RU" dirty="0" smtClean="0"/>
              <a:t> Б. Р. </a:t>
            </a:r>
            <a:r>
              <a:rPr lang="ru-RU" dirty="0" err="1" smtClean="0"/>
              <a:t>Віппер</a:t>
            </a:r>
            <a:r>
              <a:rPr lang="ru-RU" dirty="0" smtClean="0"/>
              <a:t> </a:t>
            </a:r>
            <a:r>
              <a:rPr lang="ru-RU" dirty="0" err="1" smtClean="0"/>
              <a:t>пише</a:t>
            </a:r>
            <a:r>
              <a:rPr lang="ru-RU" dirty="0" smtClean="0"/>
              <a:t>: «Леонардо </a:t>
            </a:r>
            <a:r>
              <a:rPr lang="ru-RU" dirty="0" err="1" smtClean="0"/>
              <a:t>перевершує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силою </a:t>
            </a:r>
            <a:r>
              <a:rPr lang="ru-RU" dirty="0" err="1" smtClean="0"/>
              <a:t>інтелекту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Мікеланджело"/>
              </a:rPr>
              <a:t>Мікеланджело</a:t>
            </a:r>
            <a:r>
              <a:rPr lang="ru-RU" dirty="0" smtClean="0"/>
              <a:t> — </a:t>
            </a:r>
            <a:r>
              <a:rPr lang="ru-RU" dirty="0" err="1" smtClean="0"/>
              <a:t>могутніший</a:t>
            </a:r>
            <a:r>
              <a:rPr lang="ru-RU" dirty="0" smtClean="0"/>
              <a:t>, </a:t>
            </a:r>
            <a:r>
              <a:rPr lang="ru-RU" dirty="0" smtClean="0">
                <a:hlinkClick r:id="rId8" tooltip="Джорджоне"/>
              </a:rPr>
              <a:t>Джорджоне</a:t>
            </a:r>
            <a:r>
              <a:rPr lang="ru-RU" dirty="0" smtClean="0"/>
              <a:t> — </a:t>
            </a:r>
            <a:r>
              <a:rPr lang="ru-RU" dirty="0" err="1" smtClean="0"/>
              <a:t>мелодійніший</a:t>
            </a:r>
            <a:r>
              <a:rPr lang="ru-RU" dirty="0" smtClean="0"/>
              <a:t>, </a:t>
            </a:r>
            <a:r>
              <a:rPr lang="ru-RU" dirty="0" err="1" smtClean="0"/>
              <a:t>Тіціан</a:t>
            </a:r>
            <a:r>
              <a:rPr lang="ru-RU" dirty="0" smtClean="0"/>
              <a:t> — </a:t>
            </a:r>
            <a:r>
              <a:rPr lang="ru-RU" dirty="0" err="1" smtClean="0"/>
              <a:t>барвистіший</a:t>
            </a:r>
            <a:r>
              <a:rPr lang="ru-RU" dirty="0" smtClean="0"/>
              <a:t>, </a:t>
            </a:r>
            <a:r>
              <a:rPr lang="ru-RU" dirty="0" err="1" smtClean="0"/>
              <a:t>прекрасніший</a:t>
            </a:r>
            <a:r>
              <a:rPr lang="ru-RU" dirty="0" smtClean="0"/>
              <a:t>. Але справа в тому,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велика сила </a:t>
            </a:r>
            <a:r>
              <a:rPr lang="ru-RU" dirty="0" err="1" smtClean="0"/>
              <a:t>інтелекту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могутня</a:t>
            </a:r>
            <a:r>
              <a:rPr lang="ru-RU" dirty="0" smtClean="0"/>
              <a:t> </a:t>
            </a:r>
            <a:r>
              <a:rPr lang="ru-RU" dirty="0" err="1" smtClean="0"/>
              <a:t>фантазія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витонченість</a:t>
            </a:r>
            <a:r>
              <a:rPr lang="ru-RU" dirty="0" smtClean="0"/>
              <a:t>». </a:t>
            </a:r>
            <a:r>
              <a:rPr lang="ru-RU" dirty="0" err="1" smtClean="0"/>
              <a:t>Геній</a:t>
            </a:r>
            <a:r>
              <a:rPr lang="ru-RU" dirty="0" smtClean="0"/>
              <a:t> </a:t>
            </a:r>
            <a:r>
              <a:rPr lang="ru-RU" dirty="0" err="1" smtClean="0"/>
              <a:t>Рафаеля</a:t>
            </a:r>
            <a:r>
              <a:rPr lang="ru-RU" dirty="0" smtClean="0"/>
              <a:t> </a:t>
            </a:r>
            <a:r>
              <a:rPr lang="ru-RU" dirty="0" err="1" smtClean="0"/>
              <a:t>з'єднав</a:t>
            </a:r>
            <a:r>
              <a:rPr lang="ru-RU" dirty="0" smtClean="0"/>
              <a:t>, </a:t>
            </a:r>
            <a:r>
              <a:rPr lang="ru-RU" dirty="0" err="1" smtClean="0"/>
              <a:t>синтезував</a:t>
            </a:r>
            <a:r>
              <a:rPr lang="ru-RU" dirty="0" smtClean="0"/>
              <a:t> </a:t>
            </a:r>
            <a:r>
              <a:rPr lang="ru-RU" dirty="0" err="1" smtClean="0"/>
              <a:t>творчі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попередників</a:t>
            </a:r>
            <a:r>
              <a:rPr lang="ru-RU" dirty="0" smtClean="0"/>
              <a:t>. </a:t>
            </a:r>
            <a:r>
              <a:rPr lang="ru-RU" dirty="0" err="1" smtClean="0"/>
              <a:t>Вважається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великих </a:t>
            </a:r>
            <a:r>
              <a:rPr lang="ru-RU" dirty="0" err="1" smtClean="0"/>
              <a:t>сучасників</a:t>
            </a:r>
            <a:r>
              <a:rPr lang="ru-RU" dirty="0" smtClean="0"/>
              <a:t> </a:t>
            </a:r>
            <a:r>
              <a:rPr lang="ru-RU" dirty="0" err="1" smtClean="0"/>
              <a:t>Рафаель</a:t>
            </a:r>
            <a:r>
              <a:rPr lang="ru-RU" dirty="0" smtClean="0"/>
              <a:t> </a:t>
            </a:r>
            <a:r>
              <a:rPr lang="ru-RU" dirty="0" err="1" smtClean="0"/>
              <a:t>перевершив</a:t>
            </a:r>
            <a:r>
              <a:rPr lang="ru-RU" dirty="0" smtClean="0"/>
              <a:t> у </a:t>
            </a:r>
            <a:r>
              <a:rPr lang="ru-RU" dirty="0" err="1" smtClean="0"/>
              <a:t>майстерності</a:t>
            </a:r>
            <a:r>
              <a:rPr lang="ru-RU" dirty="0" smtClean="0"/>
              <a:t> </a:t>
            </a:r>
            <a:r>
              <a:rPr lang="ru-RU" dirty="0" err="1" smtClean="0"/>
              <a:t>композиції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C:\Documents and Settings\Администратор\Рабочий стол\Sanzio_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928670"/>
            <a:ext cx="4068228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426px-Raffaello_Madonna_col_Bambino_1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3357554" cy="57864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657671"/>
            <a:ext cx="3357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Мадонна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немовлям</a:t>
            </a:r>
            <a:r>
              <a:rPr lang="ru-RU" dirty="0"/>
              <a:t> (1498).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найперших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майстра</a:t>
            </a:r>
            <a:r>
              <a:rPr lang="ru-RU" dirty="0"/>
              <a:t>. </a:t>
            </a:r>
            <a:r>
              <a:rPr lang="ru-RU" dirty="0" err="1"/>
              <a:t>Цю</a:t>
            </a:r>
            <a:r>
              <a:rPr lang="ru-RU" dirty="0" err="1">
                <a:hlinkClick r:id="rId3" tooltip="Фреска"/>
              </a:rPr>
              <a:t>фреску</a:t>
            </a:r>
            <a:r>
              <a:rPr lang="ru-RU" dirty="0"/>
              <a:t> </a:t>
            </a:r>
            <a:r>
              <a:rPr lang="ru-RU" dirty="0" err="1"/>
              <a:t>Рафаель</a:t>
            </a:r>
            <a:r>
              <a:rPr lang="ru-RU" dirty="0"/>
              <a:t> </a:t>
            </a:r>
            <a:r>
              <a:rPr lang="ru-RU" dirty="0" err="1"/>
              <a:t>виконав</a:t>
            </a:r>
            <a:r>
              <a:rPr lang="ru-RU" dirty="0"/>
              <a:t> у 15-річному </a:t>
            </a:r>
            <a:r>
              <a:rPr lang="ru-RU" dirty="0" err="1"/>
              <a:t>віці</a:t>
            </a:r>
            <a:endParaRPr lang="ru-RU" dirty="0"/>
          </a:p>
        </p:txBody>
      </p:sp>
      <p:pic>
        <p:nvPicPr>
          <p:cNvPr id="10243" name="Picture 3" descr="C:\Documents and Settings\Администратор\Рабочий стол\439px-Altovi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181475" cy="57054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4876" y="5715016"/>
            <a:ext cx="414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5" tooltip="Портрет Біндо Альтовіті"/>
              </a:rPr>
              <a:t>Портрет </a:t>
            </a:r>
            <a:r>
              <a:rPr lang="ru-RU" dirty="0" err="1">
                <a:hlinkClick r:id="rId5" tooltip="Портрет Біндо Альтовіті"/>
              </a:rPr>
              <a:t>Біндо</a:t>
            </a:r>
            <a:r>
              <a:rPr lang="ru-RU" dirty="0">
                <a:hlinkClick r:id="rId5" tooltip="Портрет Біндо Альтовіті"/>
              </a:rPr>
              <a:t> </a:t>
            </a:r>
            <a:r>
              <a:rPr lang="ru-RU" dirty="0" err="1">
                <a:hlinkClick r:id="rId5" tooltip="Портрет Біндо Альтовіті"/>
              </a:rPr>
              <a:t>Альтовіті</a:t>
            </a:r>
            <a:r>
              <a:rPr lang="ru-RU" dirty="0"/>
              <a:t>, Вашингтон, </a:t>
            </a:r>
            <a:r>
              <a:rPr lang="ru-RU" dirty="0" err="1"/>
              <a:t>Національна</a:t>
            </a:r>
            <a:r>
              <a:rPr lang="ru-RU" dirty="0"/>
              <a:t> галерея.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Lady_with_unicorn_by_Rafael_San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61684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6143644"/>
            <a:ext cx="3637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Флорентійська</a:t>
            </a:r>
            <a:r>
              <a:rPr lang="ru-RU" dirty="0"/>
              <a:t> </a:t>
            </a:r>
            <a:r>
              <a:rPr lang="ru-RU" dirty="0" err="1"/>
              <a:t>пані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однорогом.</a:t>
            </a:r>
          </a:p>
        </p:txBody>
      </p:sp>
      <p:pic>
        <p:nvPicPr>
          <p:cNvPr id="11267" name="Picture 3" descr="C:\Documents and Settings\Администратор\Рабочий стол\423px-Madonna_del_cardellino_(Raffaello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5612" y="0"/>
            <a:ext cx="4388388" cy="62150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57818" y="6215082"/>
            <a:ext cx="3383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 tooltip="Мадонна з щигликом"/>
              </a:rPr>
              <a:t>Мадонна </a:t>
            </a:r>
            <a:r>
              <a:rPr lang="ru-RU" dirty="0" err="1">
                <a:hlinkClick r:id="rId4" tooltip="Мадонна з щигликом"/>
              </a:rPr>
              <a:t>з</a:t>
            </a:r>
            <a:r>
              <a:rPr lang="ru-RU" dirty="0">
                <a:hlinkClick r:id="rId4" tooltip="Мадонна з щигликом"/>
              </a:rPr>
              <a:t> </a:t>
            </a:r>
            <a:r>
              <a:rPr lang="ru-RU" dirty="0" err="1">
                <a:hlinkClick r:id="rId4" tooltip="Мадонна з щигликом"/>
              </a:rPr>
              <a:t>щигликом</a:t>
            </a:r>
            <a:r>
              <a:rPr lang="ru-RU" dirty="0"/>
              <a:t>, </a:t>
            </a:r>
            <a:r>
              <a:rPr lang="ru-RU" dirty="0">
                <a:hlinkClick r:id="rId5" tooltip="1507"/>
              </a:rPr>
              <a:t>1507</a:t>
            </a:r>
            <a:r>
              <a:rPr lang="ru-RU" dirty="0"/>
              <a:t> 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Мікеланджело Буонарроті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4786314" cy="614364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hlinkClick r:id="rId2" tooltip="Мікеланджело Буонарроті"/>
              </a:rPr>
              <a:t>Мікеланджело</a:t>
            </a:r>
            <a:r>
              <a:rPr lang="ru-RU" dirty="0" smtClean="0">
                <a:hlinkClick r:id="rId2" tooltip="Мікеланджело Буонарроті"/>
              </a:rPr>
              <a:t> </a:t>
            </a:r>
            <a:r>
              <a:rPr lang="ru-RU" dirty="0" err="1" smtClean="0">
                <a:hlinkClick r:id="rId2" tooltip="Мікеланджело Буонарроті"/>
              </a:rPr>
              <a:t>Буонарроті</a:t>
            </a:r>
            <a:r>
              <a:rPr lang="ru-RU" dirty="0" smtClean="0"/>
              <a:t> (</a:t>
            </a:r>
            <a:r>
              <a:rPr lang="ru-RU" dirty="0" smtClean="0">
                <a:hlinkClick r:id="rId3" tooltip="1475"/>
              </a:rPr>
              <a:t>1475</a:t>
            </a:r>
            <a:r>
              <a:rPr lang="ru-RU" dirty="0" smtClean="0"/>
              <a:t>—†</a:t>
            </a:r>
            <a:r>
              <a:rPr lang="ru-RU" dirty="0" smtClean="0">
                <a:hlinkClick r:id="rId4" tooltip="1564"/>
              </a:rPr>
              <a:t>1564</a:t>
            </a:r>
            <a:r>
              <a:rPr lang="ru-RU" dirty="0" smtClean="0"/>
              <a:t>) прожив </a:t>
            </a:r>
            <a:r>
              <a:rPr lang="ru-RU" dirty="0" err="1" smtClean="0"/>
              <a:t>довге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трагічне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повне</a:t>
            </a:r>
            <a:r>
              <a:rPr lang="ru-RU" dirty="0" smtClean="0"/>
              <a:t> великих </a:t>
            </a:r>
            <a:r>
              <a:rPr lang="ru-RU" dirty="0" err="1" smtClean="0"/>
              <a:t>звершень</a:t>
            </a:r>
            <a:r>
              <a:rPr lang="ru-RU" dirty="0" smtClean="0"/>
              <a:t>.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створив, — </a:t>
            </a:r>
            <a:r>
              <a:rPr lang="ru-RU" dirty="0" err="1" smtClean="0"/>
              <a:t>грандіозне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 масштабом </a:t>
            </a:r>
            <a:r>
              <a:rPr lang="ru-RU" dirty="0" err="1" smtClean="0"/>
              <a:t>витворів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за силою </a:t>
            </a:r>
            <a:r>
              <a:rPr lang="ru-RU" dirty="0" err="1" smtClean="0"/>
              <a:t>образів</a:t>
            </a:r>
            <a:r>
              <a:rPr lang="ru-RU" dirty="0" smtClean="0"/>
              <a:t>. </a:t>
            </a:r>
            <a:r>
              <a:rPr lang="ru-RU" dirty="0" err="1" smtClean="0"/>
              <a:t>Відданий</a:t>
            </a:r>
            <a:r>
              <a:rPr lang="ru-RU" dirty="0" smtClean="0"/>
              <a:t> </a:t>
            </a:r>
            <a:r>
              <a:rPr lang="ru-RU" dirty="0" err="1" smtClean="0"/>
              <a:t>гуманістичним</a:t>
            </a:r>
            <a:r>
              <a:rPr lang="ru-RU" dirty="0" smtClean="0"/>
              <a:t> </a:t>
            </a:r>
            <a:r>
              <a:rPr lang="ru-RU" dirty="0" err="1" smtClean="0"/>
              <a:t>ідеалам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прославляв силу </a:t>
            </a:r>
            <a:r>
              <a:rPr lang="ru-RU" dirty="0" err="1" smtClean="0"/>
              <a:t>і</a:t>
            </a:r>
            <a:r>
              <a:rPr lang="ru-RU" dirty="0" smtClean="0"/>
              <a:t> свободу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Мікеланджело</a:t>
            </a:r>
            <a:r>
              <a:rPr lang="ru-RU" dirty="0" smtClean="0"/>
              <a:t> став </a:t>
            </a:r>
            <a:r>
              <a:rPr lang="ru-RU" dirty="0" err="1" smtClean="0"/>
              <a:t>свідком</a:t>
            </a:r>
            <a:r>
              <a:rPr lang="ru-RU" dirty="0" smtClean="0"/>
              <a:t> краху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ідеалів</a:t>
            </a:r>
            <a:r>
              <a:rPr lang="ru-RU" dirty="0" smtClean="0"/>
              <a:t>,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, </a:t>
            </a:r>
            <a:r>
              <a:rPr lang="ru-RU" dirty="0" err="1" smtClean="0"/>
              <a:t>розгрому</a:t>
            </a:r>
            <a:r>
              <a:rPr lang="ru-RU" dirty="0" smtClean="0"/>
              <a:t> Риму. Головною темою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пафос </a:t>
            </a:r>
            <a:r>
              <a:rPr lang="ru-RU" dirty="0" err="1" smtClean="0"/>
              <a:t>боротьби</a:t>
            </a:r>
            <a:r>
              <a:rPr lang="ru-RU" dirty="0" smtClean="0"/>
              <a:t>. </a:t>
            </a:r>
            <a:r>
              <a:rPr lang="ru-RU" dirty="0" err="1" smtClean="0"/>
              <a:t>Вчився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в </a:t>
            </a:r>
            <a:r>
              <a:rPr lang="ru-RU" dirty="0" err="1" smtClean="0"/>
              <a:t>рідному</a:t>
            </a:r>
            <a:r>
              <a:rPr lang="ru-RU" dirty="0" smtClean="0"/>
              <a:t> </a:t>
            </a:r>
            <a:r>
              <a:rPr lang="ru-RU" dirty="0" err="1" smtClean="0"/>
              <a:t>місті</a:t>
            </a:r>
            <a:r>
              <a:rPr lang="ru-RU" dirty="0" smtClean="0"/>
              <a:t> — </a:t>
            </a:r>
            <a:r>
              <a:rPr lang="ru-RU" dirty="0" err="1" smtClean="0">
                <a:hlinkClick r:id="rId5" tooltip="Флоренція"/>
              </a:rPr>
              <a:t>Флоренції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не </a:t>
            </a:r>
            <a:r>
              <a:rPr lang="ru-RU" dirty="0" err="1" smtClean="0"/>
              <a:t>відчувається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вчителів</a:t>
            </a:r>
            <a:r>
              <a:rPr lang="ru-RU" dirty="0" smtClean="0"/>
              <a:t>. </a:t>
            </a:r>
            <a:r>
              <a:rPr lang="ru-RU" dirty="0" err="1" smtClean="0"/>
              <a:t>Мікеланджело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 себе </a:t>
            </a:r>
            <a:r>
              <a:rPr lang="ru-RU" dirty="0" err="1" smtClean="0"/>
              <a:t>насамперед</a:t>
            </a:r>
            <a:r>
              <a:rPr lang="ru-RU" dirty="0" smtClean="0"/>
              <a:t> </a:t>
            </a:r>
            <a:r>
              <a:rPr lang="ru-RU" dirty="0" smtClean="0">
                <a:hlinkClick r:id="rId6" tooltip="Скульптор"/>
              </a:rPr>
              <a:t>скульптором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C:\Documents and Settings\Администратор\Рабочий стол\465px-Michelangelo-Buonarroti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928670"/>
            <a:ext cx="4286248" cy="5929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David_von_Michelange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90850" cy="6572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6488668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 tooltip="Давид (Мікеланджело)"/>
              </a:rPr>
              <a:t>«Давид»</a:t>
            </a:r>
            <a:endParaRPr lang="ru-RU" dirty="0"/>
          </a:p>
        </p:txBody>
      </p:sp>
      <p:pic>
        <p:nvPicPr>
          <p:cNvPr id="13315" name="Picture 3" descr="C:\Documents and Settings\Администратор\Рабочий стол\450px-Studio_romanelli,_sa_cesare_zocchi,_michelangelo_giovane_scolpisce_la_testa_di_fauno_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857232"/>
            <a:ext cx="3321849" cy="4429132"/>
          </a:xfrm>
          <a:prstGeom prst="rect">
            <a:avLst/>
          </a:prstGeom>
          <a:noFill/>
        </p:spPr>
      </p:pic>
      <p:pic>
        <p:nvPicPr>
          <p:cNvPr id="13316" name="Picture 4" descr="C:\Documents and Settings\Администратор\Рабочий стол\450px-Santo_Spirito,_sagrestia,_crocifisso_di_michelangelo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1415" y="2214554"/>
            <a:ext cx="3482585" cy="46434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00364" y="5286388"/>
            <a:ext cx="2643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hlinkClick r:id="rId6" tooltip="Чезаре Дзоччі (ще не написана)"/>
              </a:rPr>
              <a:t>Чезаре</a:t>
            </a:r>
            <a:r>
              <a:rPr lang="ru-RU" sz="1600" dirty="0">
                <a:hlinkClick r:id="rId6" tooltip="Чезаре Дзоччі (ще не написана)"/>
              </a:rPr>
              <a:t> </a:t>
            </a:r>
            <a:r>
              <a:rPr lang="ru-RU" sz="1600" dirty="0" err="1">
                <a:hlinkClick r:id="rId6" tooltip="Чезаре Дзоччі (ще не написана)"/>
              </a:rPr>
              <a:t>Дзоччі</a:t>
            </a:r>
            <a:r>
              <a:rPr lang="ru-RU" sz="1600" dirty="0"/>
              <a:t>. «</a:t>
            </a:r>
            <a:r>
              <a:rPr lang="ru-RU" sz="1600" dirty="0" err="1"/>
              <a:t>Юний</a:t>
            </a:r>
            <a:r>
              <a:rPr lang="ru-RU" sz="1600" dirty="0"/>
              <a:t> </a:t>
            </a:r>
            <a:r>
              <a:rPr lang="ru-RU" sz="1600" dirty="0" err="1"/>
              <a:t>Мікеланджело</a:t>
            </a:r>
            <a:r>
              <a:rPr lang="ru-RU" sz="1600" dirty="0"/>
              <a:t> </a:t>
            </a:r>
            <a:r>
              <a:rPr lang="ru-RU" sz="1600" dirty="0" err="1"/>
              <a:t>висікає</a:t>
            </a:r>
            <a:r>
              <a:rPr lang="ru-RU" sz="1600" dirty="0"/>
              <a:t> </a:t>
            </a:r>
            <a:r>
              <a:rPr lang="ru-RU" sz="1600" dirty="0">
                <a:hlinkClick r:id="rId7" tooltip="Голова фавна"/>
              </a:rPr>
              <a:t>„Голову фавна“»</a:t>
            </a:r>
            <a:r>
              <a:rPr lang="ru-RU" sz="1600" dirty="0"/>
              <a:t> </a:t>
            </a:r>
            <a:r>
              <a:rPr lang="ru-RU" sz="1600" i="1" dirty="0"/>
              <a:t>(</a:t>
            </a:r>
            <a:r>
              <a:rPr lang="ru-RU" sz="1600" i="1" dirty="0" err="1"/>
              <a:t>втрачена</a:t>
            </a:r>
            <a:r>
              <a:rPr lang="ru-RU" sz="1600" i="1" dirty="0"/>
              <a:t>)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1500174"/>
            <a:ext cx="142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8" tooltip="Розп'яття (Мікеланджело)"/>
              </a:rPr>
              <a:t>«</a:t>
            </a:r>
            <a:r>
              <a:rPr lang="ru-RU" dirty="0" err="1">
                <a:hlinkClick r:id="rId8" tooltip="Розп'яття (Мікеланджело)"/>
              </a:rPr>
              <a:t>Розп'яття</a:t>
            </a:r>
            <a:r>
              <a:rPr lang="ru-RU" dirty="0">
                <a:hlinkClick r:id="rId8" tooltip="Розп'яття (Мікеланджело)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(1492-93)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Вплив</a:t>
            </a:r>
            <a:r>
              <a:rPr lang="ru-RU" sz="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Відродження</a:t>
            </a:r>
            <a:r>
              <a:rPr lang="ru-RU" sz="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культуру в </a:t>
            </a:r>
            <a:r>
              <a:rPr lang="ru-RU" sz="3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Україні</a:t>
            </a:r>
            <a:endParaRPr lang="ru-RU" sz="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2357454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У </a:t>
            </a:r>
            <a:r>
              <a:rPr lang="ru-RU" dirty="0" err="1" smtClean="0"/>
              <a:t>мистецтві</a:t>
            </a:r>
            <a:r>
              <a:rPr lang="ru-RU" dirty="0" smtClean="0"/>
              <a:t> </a:t>
            </a:r>
            <a:r>
              <a:rPr lang="ru-RU" dirty="0" err="1" smtClean="0"/>
              <a:t>Ренесанс</a:t>
            </a:r>
            <a:r>
              <a:rPr lang="ru-RU" dirty="0" smtClean="0"/>
              <a:t> — </a:t>
            </a:r>
            <a:r>
              <a:rPr lang="ru-RU" dirty="0" err="1" smtClean="0"/>
              <a:t>назва</a:t>
            </a:r>
            <a:r>
              <a:rPr lang="ru-RU" dirty="0" smtClean="0"/>
              <a:t> стилю,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прийшов</a:t>
            </a:r>
            <a:r>
              <a:rPr lang="ru-RU" dirty="0" smtClean="0"/>
              <a:t> на </a:t>
            </a:r>
            <a:r>
              <a:rPr lang="ru-RU" dirty="0" err="1" smtClean="0"/>
              <a:t>зміну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Готичний стиль"/>
              </a:rPr>
              <a:t>готиці</a:t>
            </a:r>
            <a:r>
              <a:rPr lang="ru-RU" dirty="0" smtClean="0"/>
              <a:t>, в </a:t>
            </a:r>
            <a:r>
              <a:rPr lang="ru-RU" dirty="0" err="1" smtClean="0"/>
              <a:t>Україні</a:t>
            </a:r>
            <a:r>
              <a:rPr lang="ru-RU" dirty="0" smtClean="0"/>
              <a:t> - на початку </a:t>
            </a:r>
            <a:r>
              <a:rPr lang="en-US" dirty="0" smtClean="0"/>
              <a:t>XVI — </a:t>
            </a:r>
            <a:r>
              <a:rPr lang="ru-RU" dirty="0" smtClean="0"/>
              <a:t>пол. </a:t>
            </a:r>
            <a:r>
              <a:rPr lang="en-US" dirty="0" smtClean="0"/>
              <a:t>XVII </a:t>
            </a:r>
            <a:r>
              <a:rPr lang="ru-RU" dirty="0" smtClean="0"/>
              <a:t>ст., за </a:t>
            </a:r>
            <a:r>
              <a:rPr lang="ru-RU" i="1" dirty="0" err="1" smtClean="0"/>
              <a:t>доби</a:t>
            </a:r>
            <a:r>
              <a:rPr lang="ru-RU" i="1" dirty="0" smtClean="0"/>
              <a:t> </a:t>
            </a:r>
            <a:r>
              <a:rPr lang="ru-RU" i="1" dirty="0" err="1" smtClean="0"/>
              <a:t>розвитку</a:t>
            </a:r>
            <a:r>
              <a:rPr lang="ru-RU" i="1" dirty="0" smtClean="0"/>
              <a:t> </a:t>
            </a:r>
            <a:r>
              <a:rPr lang="ru-RU" i="1" dirty="0" err="1" smtClean="0"/>
              <a:t>міст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зростання</a:t>
            </a:r>
            <a:r>
              <a:rPr lang="ru-RU" i="1" dirty="0" smtClean="0"/>
              <a:t> </a:t>
            </a:r>
            <a:r>
              <a:rPr lang="ru-RU" i="1" dirty="0" err="1" smtClean="0"/>
              <a:t>міщанського</a:t>
            </a:r>
            <a:r>
              <a:rPr lang="ru-RU" i="1" dirty="0" smtClean="0"/>
              <a:t> стану</a:t>
            </a:r>
            <a:r>
              <a:rPr lang="ru-RU" dirty="0" smtClean="0"/>
              <a:t>. </a:t>
            </a:r>
            <a:r>
              <a:rPr lang="ru-RU" dirty="0" err="1" smtClean="0"/>
              <a:t>Пам'ятки</a:t>
            </a:r>
            <a:r>
              <a:rPr lang="ru-RU" dirty="0" smtClean="0"/>
              <a:t> </a:t>
            </a:r>
            <a:r>
              <a:rPr lang="ru-RU" dirty="0" err="1" smtClean="0"/>
              <a:t>Ренесансу</a:t>
            </a:r>
            <a:r>
              <a:rPr lang="ru-RU" dirty="0" smtClean="0"/>
              <a:t> </a:t>
            </a:r>
            <a:r>
              <a:rPr lang="ru-RU" dirty="0" err="1" smtClean="0"/>
              <a:t>характеристичні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для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 </a:t>
            </a:r>
            <a:r>
              <a:rPr lang="ru-RU" dirty="0" smtClean="0">
                <a:hlinkClick r:id="rId4" tooltip="Львів"/>
              </a:rPr>
              <a:t>Львова</a:t>
            </a:r>
            <a:r>
              <a:rPr lang="ru-RU" dirty="0" smtClean="0"/>
              <a:t>, до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приїздили</a:t>
            </a:r>
            <a:r>
              <a:rPr lang="ru-RU" dirty="0" smtClean="0"/>
              <a:t> </a:t>
            </a:r>
            <a:r>
              <a:rPr lang="ru-RU" dirty="0" err="1" smtClean="0"/>
              <a:t>кваліфіковані</a:t>
            </a:r>
            <a:r>
              <a:rPr lang="ru-RU" dirty="0" smtClean="0"/>
              <a:t> </a:t>
            </a:r>
            <a:r>
              <a:rPr lang="ru-RU" dirty="0" err="1" smtClean="0"/>
              <a:t>майстри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мистецьких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 (</a:t>
            </a:r>
            <a:r>
              <a:rPr lang="ru-RU" dirty="0" err="1" smtClean="0">
                <a:hlinkClick r:id="rId5" tooltip="Кастіліо Петро (ще не написана)"/>
              </a:rPr>
              <a:t>Кастіліо</a:t>
            </a:r>
            <a:r>
              <a:rPr lang="ru-RU" dirty="0" smtClean="0">
                <a:hlinkClick r:id="rId5" tooltip="Кастіліо Петро (ще не написана)"/>
              </a:rPr>
              <a:t> Петро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Петро Італієць"/>
              </a:rPr>
              <a:t>Італієць</a:t>
            </a:r>
            <a:r>
              <a:rPr lang="ru-RU" dirty="0" smtClean="0">
                <a:hlinkClick r:id="rId6" tooltip="Петро Італієць"/>
              </a:rPr>
              <a:t> Петро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Петро Красовський"/>
              </a:rPr>
              <a:t>Красовський</a:t>
            </a:r>
            <a:r>
              <a:rPr lang="ru-RU" dirty="0" smtClean="0">
                <a:hlinkClick r:id="rId7" tooltip="Петро Красовський"/>
              </a:rPr>
              <a:t> Петро</a:t>
            </a:r>
            <a:r>
              <a:rPr lang="ru-RU" dirty="0" smtClean="0"/>
              <a:t>, </a:t>
            </a:r>
            <a:r>
              <a:rPr lang="ru-RU" dirty="0" smtClean="0">
                <a:hlinkClick r:id="rId8" tooltip="Римлянин Павло"/>
              </a:rPr>
              <a:t>Римлянин </a:t>
            </a:r>
            <a:r>
              <a:rPr lang="ru-RU" dirty="0" err="1" smtClean="0">
                <a:hlinkClick r:id="rId8" tooltip="Римлянин Павло"/>
              </a:rPr>
              <a:t>Павло</a:t>
            </a:r>
            <a:r>
              <a:rPr lang="ru-RU" dirty="0" smtClean="0"/>
              <a:t> 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(</a:t>
            </a:r>
            <a:r>
              <a:rPr lang="ru-RU" dirty="0" err="1" smtClean="0">
                <a:hlinkClick r:id="rId9" tooltip="Пфістер Йоганн (ще не написана)"/>
              </a:rPr>
              <a:t>Пфістер</a:t>
            </a:r>
            <a:r>
              <a:rPr lang="ru-RU" dirty="0" smtClean="0">
                <a:hlinkClick r:id="rId9" tooltip="Пфістер Йоганн (ще не написана)"/>
              </a:rPr>
              <a:t> </a:t>
            </a:r>
            <a:r>
              <a:rPr lang="ru-RU" dirty="0" err="1" smtClean="0">
                <a:hlinkClick r:id="rId9" tooltip="Пфістер Йоганн (ще не написана)"/>
              </a:rPr>
              <a:t>Йоганн</a:t>
            </a:r>
            <a:r>
              <a:rPr lang="ru-RU" dirty="0" smtClean="0"/>
              <a:t>, </a:t>
            </a:r>
            <a:r>
              <a:rPr lang="ru-RU" dirty="0" smtClean="0">
                <a:hlinkClick r:id="rId10" tooltip="Генріх Горст"/>
              </a:rPr>
              <a:t>Горст </a:t>
            </a:r>
            <a:r>
              <a:rPr lang="ru-RU" dirty="0" err="1" smtClean="0">
                <a:hlinkClick r:id="rId10" tooltip="Генріх Горст"/>
              </a:rPr>
              <a:t>Генріх</a:t>
            </a:r>
            <a:r>
              <a:rPr lang="ru-RU" dirty="0" smtClean="0"/>
              <a:t>, </a:t>
            </a:r>
            <a:r>
              <a:rPr lang="ru-RU" dirty="0" err="1" smtClean="0">
                <a:hlinkClick r:id="rId11" tooltip="Шольц Гануш (ще не написана)"/>
              </a:rPr>
              <a:t>Шольц</a:t>
            </a:r>
            <a:r>
              <a:rPr lang="ru-RU" dirty="0" smtClean="0">
                <a:hlinkClick r:id="rId11" tooltip="Шольц Гануш (ще не написана)"/>
              </a:rPr>
              <a:t> </a:t>
            </a:r>
            <a:r>
              <a:rPr lang="ru-RU" dirty="0" err="1" smtClean="0">
                <a:hlinkClick r:id="rId11" tooltip="Шольц Гануш (ще не написана)"/>
              </a:rPr>
              <a:t>Гануш</a:t>
            </a:r>
            <a:r>
              <a:rPr lang="ru-RU" dirty="0" smtClean="0"/>
              <a:t> 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  <a:endParaRPr lang="ru-RU" dirty="0"/>
          </a:p>
        </p:txBody>
      </p:sp>
      <p:pic>
        <p:nvPicPr>
          <p:cNvPr id="15362" name="Picture 2" descr="C:\Documents and Settings\Администратор\Рабочий стол\800px-Lviv_-_Bernardyny_-_Southern_side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" y="3536156"/>
            <a:ext cx="4429125" cy="3321844"/>
          </a:xfrm>
          <a:prstGeom prst="rect">
            <a:avLst/>
          </a:prstGeom>
          <a:noFill/>
        </p:spPr>
      </p:pic>
      <p:pic>
        <p:nvPicPr>
          <p:cNvPr id="15363" name="Picture 3" descr="C:\Documents and Settings\Администратор\Рабочий стол\722px-Lviv_-_Bernardyny_-_Sculpture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72066" y="3473535"/>
            <a:ext cx="4071934" cy="33844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571876"/>
            <a:ext cx="433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4" tooltip="Костел і монастир бернардинів (Львів)"/>
              </a:rPr>
              <a:t>Костел </a:t>
            </a:r>
            <a:r>
              <a:rPr lang="ru-RU" dirty="0" err="1">
                <a:hlinkClick r:id="rId14" tooltip="Костел і монастир бернардинів (Львів)"/>
              </a:rPr>
              <a:t>і</a:t>
            </a:r>
            <a:r>
              <a:rPr lang="ru-RU" dirty="0">
                <a:hlinkClick r:id="rId14" tooltip="Костел і монастир бернардинів (Львів)"/>
              </a:rPr>
              <a:t> </a:t>
            </a:r>
            <a:r>
              <a:rPr lang="ru-RU" dirty="0" err="1">
                <a:hlinkClick r:id="rId14" tooltip="Костел і монастир бернардинів (Львів)"/>
              </a:rPr>
              <a:t>монастир</a:t>
            </a:r>
            <a:r>
              <a:rPr lang="ru-RU" dirty="0">
                <a:hlinkClick r:id="rId14" tooltip="Костел і монастир бернардинів (Львів)"/>
              </a:rPr>
              <a:t> </a:t>
            </a:r>
            <a:r>
              <a:rPr lang="ru-RU" dirty="0" err="1">
                <a:hlinkClick r:id="rId14" tooltip="Костел і монастир бернардинів (Львів)"/>
              </a:rPr>
              <a:t>бернардинів</a:t>
            </a:r>
            <a:r>
              <a:rPr lang="ru-RU" dirty="0">
                <a:hlinkClick r:id="rId14" tooltip="Костел і монастир бернардинів (Львів)"/>
              </a:rPr>
              <a:t> (</a:t>
            </a:r>
            <a:r>
              <a:rPr lang="ru-RU" dirty="0" err="1">
                <a:hlinkClick r:id="rId14" tooltip="Костел і монастир бернардинів (Львів)"/>
              </a:rPr>
              <a:t>Львів</a:t>
            </a:r>
            <a:r>
              <a:rPr lang="ru-RU" dirty="0">
                <a:hlinkClick r:id="rId14" tooltip="Костел і монастир бернардинів (Львів)"/>
              </a:rPr>
              <a:t>)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2928934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Арх. </a:t>
            </a:r>
            <a:r>
              <a:rPr lang="ru-RU" dirty="0" err="1"/>
              <a:t>Павло</a:t>
            </a:r>
            <a:r>
              <a:rPr lang="ru-RU" dirty="0"/>
              <a:t> Римлянин. </a:t>
            </a:r>
            <a:r>
              <a:rPr lang="ru-RU" dirty="0">
                <a:hlinkClick r:id="rId14" tooltip="Костел і монастир бернардинів (Львів)"/>
              </a:rPr>
              <a:t>Костел </a:t>
            </a:r>
            <a:r>
              <a:rPr lang="ru-RU" dirty="0" err="1">
                <a:hlinkClick r:id="rId14" tooltip="Костел і монастир бернардинів (Львів)"/>
              </a:rPr>
              <a:t>і</a:t>
            </a:r>
            <a:r>
              <a:rPr lang="ru-RU" dirty="0">
                <a:hlinkClick r:id="rId14" tooltip="Костел і монастир бернардинів (Львів)"/>
              </a:rPr>
              <a:t> </a:t>
            </a:r>
            <a:r>
              <a:rPr lang="ru-RU" dirty="0" err="1">
                <a:hlinkClick r:id="rId14" tooltip="Костел і монастир бернардинів (Львів)"/>
              </a:rPr>
              <a:t>монастир</a:t>
            </a:r>
            <a:r>
              <a:rPr lang="ru-RU" dirty="0">
                <a:hlinkClick r:id="rId14" tooltip="Костел і монастир бернардинів (Львів)"/>
              </a:rPr>
              <a:t> </a:t>
            </a:r>
            <a:r>
              <a:rPr lang="ru-RU" dirty="0" err="1">
                <a:hlinkClick r:id="rId14" tooltip="Костел і монастир бернардинів (Львів)"/>
              </a:rPr>
              <a:t>бернардинів</a:t>
            </a:r>
            <a:r>
              <a:rPr lang="ru-RU" dirty="0">
                <a:hlinkClick r:id="rId14" tooltip="Костел і монастир бернардинів (Львів)"/>
              </a:rPr>
              <a:t> (</a:t>
            </a:r>
            <a:r>
              <a:rPr lang="ru-RU" dirty="0" err="1">
                <a:hlinkClick r:id="rId14" tooltip="Костел і монастир бернардинів (Львів)"/>
              </a:rPr>
              <a:t>Львів</a:t>
            </a:r>
            <a:r>
              <a:rPr lang="ru-RU" dirty="0">
                <a:hlinkClick r:id="rId14" tooltip="Костел і монастир бернардинів (Львів)"/>
              </a:rPr>
              <a:t>)</a:t>
            </a:r>
            <a:r>
              <a:rPr lang="ru-RU" dirty="0"/>
              <a:t>. 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4357694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vi-V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Відродження</a:t>
            </a:r>
            <a:r>
              <a:rPr lang="vi-VN" dirty="0" smtClean="0"/>
              <a:t> або </a:t>
            </a:r>
            <a:r>
              <a:rPr lang="vi-V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Ренеса́нс </a:t>
            </a:r>
            <a:r>
              <a:rPr lang="vi-VN" dirty="0" smtClean="0"/>
              <a:t>(</a:t>
            </a:r>
            <a:r>
              <a:rPr lang="vi-VN" dirty="0" smtClean="0">
                <a:hlinkClick r:id="rId3" tooltip="Французька мова"/>
              </a:rPr>
              <a:t>фр.</a:t>
            </a:r>
            <a:r>
              <a:rPr lang="vi-VN" dirty="0" smtClean="0"/>
              <a:t> </a:t>
            </a:r>
            <a:r>
              <a:rPr lang="en-US" i="1" dirty="0" smtClean="0"/>
              <a:t>Renaissance</a:t>
            </a:r>
            <a:r>
              <a:rPr lang="en-US" dirty="0" smtClean="0"/>
              <a:t> — «</a:t>
            </a:r>
            <a:r>
              <a:rPr lang="vi-VN" dirty="0" smtClean="0"/>
              <a:t>Відродження») — культурно-філософський рух кінця</a:t>
            </a:r>
            <a:r>
              <a:rPr lang="vi-VN" dirty="0" smtClean="0">
                <a:hlinkClick r:id="rId4" tooltip="Середньовіччя"/>
              </a:rPr>
              <a:t>Середньовіччя</a:t>
            </a:r>
            <a:r>
              <a:rPr lang="vi-VN" dirty="0" smtClean="0"/>
              <a:t> — початку </a:t>
            </a:r>
            <a:r>
              <a:rPr lang="vi-VN" dirty="0" smtClean="0">
                <a:hlinkClick r:id="rId5" tooltip="Новий час"/>
              </a:rPr>
              <a:t>Нового часу</a:t>
            </a:r>
            <a:r>
              <a:rPr lang="vi-VN" dirty="0" smtClean="0"/>
              <a:t>, що ґрунтувався на ідеалах </a:t>
            </a:r>
            <a:r>
              <a:rPr lang="vi-VN" dirty="0" smtClean="0">
                <a:hlinkClick r:id="rId6" tooltip="Гуманізм"/>
              </a:rPr>
              <a:t>гуманізму</a:t>
            </a:r>
            <a:r>
              <a:rPr lang="vi-VN" dirty="0" smtClean="0"/>
              <a:t> та орієнтувався на спадщину</a:t>
            </a:r>
            <a:r>
              <a:rPr lang="vi-VN" dirty="0" smtClean="0">
                <a:hlinkClick r:id="rId7" tooltip="Античність"/>
              </a:rPr>
              <a:t>античності</a:t>
            </a:r>
            <a:r>
              <a:rPr lang="vi-VN" dirty="0" smtClean="0"/>
              <a:t>.</a:t>
            </a:r>
            <a:endParaRPr lang="uk-UA" dirty="0" smtClean="0"/>
          </a:p>
          <a:p>
            <a:pPr>
              <a:buBlip>
                <a:blip r:embed="rId2"/>
              </a:buBlip>
            </a:pPr>
            <a:r>
              <a:rPr lang="vi-V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Відродження</a:t>
            </a:r>
            <a:r>
              <a:rPr lang="vi-VN" dirty="0" smtClean="0"/>
              <a:t> </a:t>
            </a:r>
            <a:r>
              <a:rPr lang="uk-UA" dirty="0" smtClean="0"/>
              <a:t>- рух у літературі, науці та мистецтві другої половини </a:t>
            </a:r>
            <a:r>
              <a:rPr lang="en-US" dirty="0" smtClean="0"/>
              <a:t>XIV-XVI </a:t>
            </a:r>
            <a:r>
              <a:rPr lang="uk-UA" dirty="0" smtClean="0"/>
              <a:t>ст., започаткований в Італії й заснований, значною мірою, на відновлення античних традицій.</a:t>
            </a:r>
            <a:r>
              <a:rPr lang="en-US" dirty="0" smtClean="0"/>
              <a:t> </a:t>
            </a:r>
            <a:endParaRPr lang="uk-UA" dirty="0" smtClean="0"/>
          </a:p>
          <a:p>
            <a:pPr>
              <a:buBlip>
                <a:blip r:embed="rId2"/>
              </a:buBlip>
            </a:pPr>
            <a:r>
              <a:rPr lang="ru-RU" dirty="0" err="1" smtClean="0"/>
              <a:t>Термін</a:t>
            </a:r>
            <a:r>
              <a:rPr lang="ru-RU" dirty="0" smtClean="0"/>
              <a:t> «</a:t>
            </a:r>
            <a:r>
              <a:rPr lang="ru-RU" dirty="0" err="1" smtClean="0"/>
              <a:t>Відродження</a:t>
            </a:r>
            <a:r>
              <a:rPr lang="ru-RU" dirty="0" smtClean="0"/>
              <a:t>» першим почав </a:t>
            </a:r>
            <a:r>
              <a:rPr lang="ru-RU" dirty="0" err="1" smtClean="0"/>
              <a:t>вживати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Вазарі Джорджо"/>
              </a:rPr>
              <a:t>Джорджо</a:t>
            </a:r>
            <a:r>
              <a:rPr lang="ru-RU" dirty="0" smtClean="0">
                <a:hlinkClick r:id="rId8" tooltip="Вазарі Джорджо"/>
              </a:rPr>
              <a:t> </a:t>
            </a:r>
            <a:r>
              <a:rPr lang="ru-RU" dirty="0" err="1" smtClean="0">
                <a:hlinkClick r:id="rId8" tooltip="Вазарі Джорджо"/>
              </a:rPr>
              <a:t>Вазарі</a:t>
            </a:r>
            <a:r>
              <a:rPr lang="ru-RU" dirty="0" smtClean="0"/>
              <a:t> — </a:t>
            </a:r>
            <a:r>
              <a:rPr lang="ru-RU" dirty="0" err="1" smtClean="0"/>
              <a:t>італійський</a:t>
            </a:r>
            <a:r>
              <a:rPr lang="ru-RU" dirty="0" smtClean="0"/>
              <a:t> художник </a:t>
            </a:r>
            <a:r>
              <a:rPr lang="en-US" dirty="0" smtClean="0"/>
              <a:t>XVI </a:t>
            </a:r>
            <a:r>
              <a:rPr lang="ru-RU" dirty="0" err="1" smtClean="0"/>
              <a:t>століття</a:t>
            </a:r>
            <a:r>
              <a:rPr lang="ru-RU" dirty="0" smtClean="0"/>
              <a:t>, </a:t>
            </a:r>
            <a:r>
              <a:rPr lang="ru-RU" dirty="0" err="1" smtClean="0"/>
              <a:t>учень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Мікеланджело"/>
              </a:rPr>
              <a:t>Мікеланджело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перший </a:t>
            </a:r>
            <a:r>
              <a:rPr lang="ru-RU" dirty="0" err="1" smtClean="0"/>
              <a:t>дослідник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автор книги «</a:t>
            </a:r>
            <a:r>
              <a:rPr lang="ru-RU" dirty="0" err="1" smtClean="0"/>
              <a:t>Життєписи</a:t>
            </a:r>
            <a:r>
              <a:rPr lang="ru-RU" dirty="0" smtClean="0"/>
              <a:t> </a:t>
            </a:r>
            <a:r>
              <a:rPr lang="ru-RU" dirty="0" err="1" smtClean="0"/>
              <a:t>найзнаменитіших</a:t>
            </a:r>
            <a:r>
              <a:rPr lang="ru-RU" dirty="0" smtClean="0"/>
              <a:t> </a:t>
            </a:r>
            <a:r>
              <a:rPr lang="ru-RU" dirty="0" err="1" smtClean="0"/>
              <a:t>живописців</a:t>
            </a:r>
            <a:r>
              <a:rPr lang="ru-RU" dirty="0" smtClean="0"/>
              <a:t>, </a:t>
            </a:r>
            <a:r>
              <a:rPr lang="ru-RU" dirty="0" err="1" smtClean="0"/>
              <a:t>ваятелів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зодчих».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хотів</a:t>
            </a:r>
            <a:r>
              <a:rPr lang="ru-RU" dirty="0" smtClean="0"/>
              <a:t> </a:t>
            </a:r>
            <a:r>
              <a:rPr lang="ru-RU" dirty="0" err="1" smtClean="0"/>
              <a:t>підкреслити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uk-UA" dirty="0" smtClean="0"/>
              <a:t>особливий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часу до </a:t>
            </a:r>
            <a:r>
              <a:rPr lang="ru-RU" dirty="0" err="1" smtClean="0">
                <a:hlinkClick r:id="rId10" tooltip="Античність"/>
              </a:rPr>
              <a:t>античності</a:t>
            </a:r>
            <a:r>
              <a:rPr lang="ru-RU" dirty="0" smtClean="0"/>
              <a:t>, </a:t>
            </a:r>
            <a:r>
              <a:rPr lang="ru-RU" dirty="0" err="1" smtClean="0"/>
              <a:t>відновлення</a:t>
            </a:r>
            <a:r>
              <a:rPr lang="ru-RU" dirty="0" smtClean="0"/>
              <a:t> її </a:t>
            </a:r>
            <a:r>
              <a:rPr lang="ru-RU" dirty="0" err="1" smtClean="0"/>
              <a:t>традицій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Администратор\Рабочий стол\350px-Lamentation_icon_Nerezi_MK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873625"/>
            <a:ext cx="3200400" cy="19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Администратор\Рабочий стол\350px-Giotto_di_Bondone_05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57884" y="4773664"/>
            <a:ext cx="3286116" cy="208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143240" y="4786322"/>
            <a:ext cx="15001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hlinkClick r:id="rId13" tooltip="Монастир Святого Пантелеймона, Нерезі"/>
              </a:rPr>
              <a:t>Монастир</a:t>
            </a:r>
            <a:r>
              <a:rPr lang="ru-RU" sz="1400" dirty="0">
                <a:hlinkClick r:id="rId13" tooltip="Монастир Святого Пантелеймона, Нерезі"/>
              </a:rPr>
              <a:t> Святого </a:t>
            </a:r>
            <a:r>
              <a:rPr lang="ru-RU" sz="1400" dirty="0" err="1">
                <a:hlinkClick r:id="rId13" tooltip="Монастир Святого Пантелеймона, Нерезі"/>
              </a:rPr>
              <a:t>Пантелеймона</a:t>
            </a:r>
            <a:r>
              <a:rPr lang="ru-RU" sz="1400" dirty="0">
                <a:hlinkClick r:id="rId13" tooltip="Монастир Святого Пантелеймона, Нерезі"/>
              </a:rPr>
              <a:t>, </a:t>
            </a:r>
            <a:r>
              <a:rPr lang="ru-RU" sz="1400" dirty="0" err="1" smtClean="0">
                <a:hlinkClick r:id="rId13" tooltip="Монастир Святого Пантелеймона, Нерезі"/>
              </a:rPr>
              <a:t>Нерезі</a:t>
            </a:r>
            <a:r>
              <a:rPr lang="ru-RU" sz="1400" dirty="0" smtClean="0"/>
              <a:t>. </a:t>
            </a:r>
            <a:r>
              <a:rPr lang="ru-RU" sz="1400" dirty="0" err="1"/>
              <a:t>Візантійська</a:t>
            </a:r>
            <a:r>
              <a:rPr lang="ru-RU" sz="1400" dirty="0"/>
              <a:t> фреска «</a:t>
            </a:r>
            <a:r>
              <a:rPr lang="ru-RU" sz="1400" dirty="0" err="1"/>
              <a:t>Оплакування</a:t>
            </a:r>
            <a:r>
              <a:rPr lang="ru-RU" sz="1400" dirty="0"/>
              <a:t> Христа», </a:t>
            </a:r>
            <a:r>
              <a:rPr lang="ru-RU" sz="1400" dirty="0">
                <a:hlinkClick r:id="rId14" tooltip="1164"/>
              </a:rPr>
              <a:t>1164</a:t>
            </a:r>
            <a:r>
              <a:rPr lang="ru-RU" sz="1400" dirty="0"/>
              <a:t> </a:t>
            </a:r>
            <a:r>
              <a:rPr lang="ru-RU" sz="1400" dirty="0" smtClean="0"/>
              <a:t>р.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929198"/>
            <a:ext cx="11429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Худ. </a:t>
            </a:r>
            <a:r>
              <a:rPr lang="ru-RU" sz="1400" dirty="0" err="1"/>
              <a:t>Джотто</a:t>
            </a:r>
            <a:r>
              <a:rPr lang="ru-RU" sz="1400" dirty="0"/>
              <a:t>. </a:t>
            </a:r>
            <a:r>
              <a:rPr lang="ru-RU" sz="1400" dirty="0" err="1"/>
              <a:t>Вознесіння</a:t>
            </a:r>
            <a:r>
              <a:rPr lang="ru-RU" sz="1400" dirty="0"/>
              <a:t> Св. </a:t>
            </a:r>
            <a:r>
              <a:rPr lang="ru-RU" sz="1400" dirty="0" err="1"/>
              <a:t>Івана</a:t>
            </a:r>
            <a:r>
              <a:rPr lang="ru-RU" sz="1400" dirty="0"/>
              <a:t> Богослова, </a:t>
            </a:r>
            <a:r>
              <a:rPr lang="ru-RU" sz="1400" dirty="0" err="1">
                <a:hlinkClick r:id="rId15" tooltip="Каплиця Перуцци"/>
              </a:rPr>
              <a:t>каплиця</a:t>
            </a:r>
            <a:r>
              <a:rPr lang="ru-RU" sz="1400" dirty="0">
                <a:hlinkClick r:id="rId15" tooltip="Каплиця Перуцци"/>
              </a:rPr>
              <a:t> </a:t>
            </a:r>
            <a:r>
              <a:rPr lang="ru-RU" sz="1400" dirty="0" err="1">
                <a:hlinkClick r:id="rId15" tooltip="Каплиця Перуцци"/>
              </a:rPr>
              <a:t>Перуцци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Рабочий стол\450px-Barbara-Radziw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90" cy="5929330"/>
          </a:xfrm>
          <a:prstGeom prst="rect">
            <a:avLst/>
          </a:prstGeom>
          <a:noFill/>
        </p:spPr>
      </p:pic>
      <p:pic>
        <p:nvPicPr>
          <p:cNvPr id="16387" name="Picture 3" descr="C:\Documents and Settings\Администратор\Рабочий стол\450px-KaplicaBoimow-Lw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7002" y="0"/>
            <a:ext cx="4446998" cy="5929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Погруддя</a:t>
            </a:r>
            <a:r>
              <a:rPr lang="ru-RU" dirty="0"/>
              <a:t> </a:t>
            </a:r>
            <a:r>
              <a:rPr lang="ru-RU" dirty="0" err="1"/>
              <a:t>Варвари</a:t>
            </a:r>
            <a:r>
              <a:rPr lang="ru-RU" dirty="0"/>
              <a:t> </a:t>
            </a:r>
            <a:r>
              <a:rPr lang="ru-RU" dirty="0" err="1"/>
              <a:t>Радзивілл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Відродження.</a:t>
            </a:r>
            <a:r>
              <a:rPr lang="ru-RU" dirty="0" err="1">
                <a:hlinkClick r:id="rId4" tooltip="Замок Олесько"/>
              </a:rPr>
              <a:t>Замок</a:t>
            </a:r>
            <a:r>
              <a:rPr lang="ru-RU" dirty="0">
                <a:hlinkClick r:id="rId4" tooltip="Замок Олесько"/>
              </a:rPr>
              <a:t> </a:t>
            </a:r>
            <a:r>
              <a:rPr lang="ru-RU" dirty="0" err="1">
                <a:hlinkClick r:id="rId4" tooltip="Замок Олесько"/>
              </a:rPr>
              <a:t>Олесько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6000768"/>
            <a:ext cx="4429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hlinkClick r:id="rId5" tooltip="Каплиця Боїмів"/>
              </a:rPr>
              <a:t>Каплиця</a:t>
            </a:r>
            <a:r>
              <a:rPr lang="ru-RU" dirty="0">
                <a:hlinkClick r:id="rId5" tooltip="Каплиця Боїмів"/>
              </a:rPr>
              <a:t> </a:t>
            </a:r>
            <a:r>
              <a:rPr lang="ru-RU" dirty="0" err="1">
                <a:hlinkClick r:id="rId5" tooltip="Каплиця Боїмів"/>
              </a:rPr>
              <a:t>Боїмів</a:t>
            </a:r>
            <a:r>
              <a:rPr lang="ru-RU" dirty="0"/>
              <a:t> у </a:t>
            </a:r>
            <a:r>
              <a:rPr lang="ru-RU" dirty="0" err="1">
                <a:hlinkClick r:id="rId6" tooltip="Львів"/>
              </a:rPr>
              <a:t>Львові</a:t>
            </a:r>
            <a:r>
              <a:rPr lang="ru-RU" dirty="0"/>
              <a:t> (1609—1615) — </a:t>
            </a:r>
            <a:r>
              <a:rPr lang="ru-RU" dirty="0" err="1"/>
              <a:t>пам'ятка</a:t>
            </a:r>
            <a:r>
              <a:rPr lang="ru-RU" dirty="0"/>
              <a:t> </a:t>
            </a:r>
            <a:r>
              <a:rPr lang="ru-RU" dirty="0" err="1"/>
              <a:t>пізнього</a:t>
            </a:r>
            <a:r>
              <a:rPr lang="ru-RU" dirty="0"/>
              <a:t> </a:t>
            </a:r>
            <a:r>
              <a:rPr lang="ru-RU" dirty="0" err="1"/>
              <a:t>ренесансу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0"/>
            <a:ext cx="5729270" cy="92867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66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66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66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6600" b="1" i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Висновок</a:t>
            </a:r>
            <a:endParaRPr lang="ru-RU" sz="66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357850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err="1" smtClean="0"/>
              <a:t>Епоха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Реформації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має </a:t>
            </a:r>
            <a:r>
              <a:rPr lang="ru-RU" dirty="0" err="1" smtClean="0"/>
              <a:t>революційну</a:t>
            </a:r>
            <a:r>
              <a:rPr lang="ru-RU" dirty="0" smtClean="0"/>
              <a:t>, </a:t>
            </a:r>
            <a:r>
              <a:rPr lang="ru-RU" dirty="0" err="1" smtClean="0"/>
              <a:t>поворотну</a:t>
            </a:r>
            <a:r>
              <a:rPr lang="ru-RU" dirty="0" smtClean="0"/>
              <a:t> роль.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сферу </a:t>
            </a:r>
            <a:r>
              <a:rPr lang="ru-RU" dirty="0" err="1" smtClean="0"/>
              <a:t>культури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би не </a:t>
            </a:r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, </a:t>
            </a:r>
            <a:r>
              <a:rPr lang="ru-RU" dirty="0" err="1" smtClean="0"/>
              <a:t>процеси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визначили</a:t>
            </a:r>
            <a:r>
              <a:rPr lang="ru-RU" dirty="0" smtClean="0"/>
              <a:t> весь </a:t>
            </a:r>
            <a:r>
              <a:rPr lang="ru-RU" dirty="0" err="1" smtClean="0"/>
              <a:t>подальший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, аж до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стану: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на </a:t>
            </a:r>
            <a:r>
              <a:rPr lang="ru-RU" dirty="0" err="1" smtClean="0"/>
              <a:t>зміну</a:t>
            </a:r>
            <a:r>
              <a:rPr lang="ru-RU" dirty="0" smtClean="0"/>
              <a:t> церковному </a:t>
            </a:r>
            <a:r>
              <a:rPr lang="ru-RU" dirty="0" err="1" smtClean="0"/>
              <a:t>світогляду</a:t>
            </a:r>
            <a:r>
              <a:rPr lang="ru-RU" dirty="0" smtClean="0"/>
              <a:t>, який </a:t>
            </a:r>
            <a:r>
              <a:rPr lang="ru-RU" dirty="0" err="1" smtClean="0"/>
              <a:t>панував</a:t>
            </a:r>
            <a:r>
              <a:rPr lang="ru-RU" dirty="0" smtClean="0"/>
              <a:t> </a:t>
            </a:r>
            <a:r>
              <a:rPr lang="ru-RU" dirty="0" err="1" smtClean="0"/>
              <a:t>неподільно</a:t>
            </a:r>
            <a:r>
              <a:rPr lang="ru-RU" dirty="0" smtClean="0"/>
              <a:t>, приходить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погляд</a:t>
            </a:r>
            <a:r>
              <a:rPr lang="ru-RU" dirty="0" smtClean="0"/>
              <a:t> на </a:t>
            </a:r>
            <a:r>
              <a:rPr lang="ru-RU" dirty="0" err="1" smtClean="0"/>
              <a:t>світ</a:t>
            </a:r>
            <a:r>
              <a:rPr lang="ru-RU" dirty="0" smtClean="0"/>
              <a:t>, в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</a:t>
            </a:r>
            <a:r>
              <a:rPr lang="ru-RU" dirty="0" err="1" smtClean="0"/>
              <a:t>гуманізм</a:t>
            </a:r>
            <a:r>
              <a:rPr lang="ru-RU" dirty="0" smtClean="0"/>
              <a:t>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в </a:t>
            </a:r>
            <a:r>
              <a:rPr lang="ru-RU" dirty="0" err="1" smtClean="0"/>
              <a:t>науці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умоглядності</a:t>
            </a:r>
            <a:r>
              <a:rPr lang="ru-RU" dirty="0" smtClean="0"/>
              <a:t>, далеких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 </a:t>
            </a:r>
            <a:r>
              <a:rPr lang="ru-RU" dirty="0" err="1" smtClean="0"/>
              <a:t>логічних</a:t>
            </a:r>
            <a:r>
              <a:rPr lang="ru-RU" dirty="0" smtClean="0"/>
              <a:t> </a:t>
            </a:r>
            <a:r>
              <a:rPr lang="ru-RU" dirty="0" err="1" smtClean="0"/>
              <a:t>побудов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дослідне</a:t>
            </a:r>
            <a:r>
              <a:rPr lang="ru-RU" dirty="0" smtClean="0"/>
              <a:t> </a:t>
            </a:r>
            <a:r>
              <a:rPr lang="ru-RU" dirty="0" err="1" smtClean="0"/>
              <a:t>природознавство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як результат </a:t>
            </a:r>
            <a:r>
              <a:rPr lang="ru-RU" dirty="0" err="1" smtClean="0"/>
              <a:t>цього</a:t>
            </a:r>
            <a:r>
              <a:rPr lang="ru-RU" dirty="0" smtClean="0"/>
              <a:t>,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крок</a:t>
            </a:r>
            <a:r>
              <a:rPr lang="ru-RU" dirty="0" smtClean="0"/>
              <a:t> </a:t>
            </a:r>
            <a:r>
              <a:rPr lang="ru-RU" dirty="0" err="1" smtClean="0"/>
              <a:t>уперед</a:t>
            </a:r>
            <a:r>
              <a:rPr lang="ru-RU" dirty="0" smtClean="0"/>
              <a:t> у </a:t>
            </a:r>
            <a:r>
              <a:rPr lang="ru-RU" dirty="0" err="1" smtClean="0"/>
              <a:t>пізнанні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спеціалізація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науці</a:t>
            </a:r>
            <a:r>
              <a:rPr lang="ru-RU" dirty="0" smtClean="0"/>
              <a:t>;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об'єктом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людське</a:t>
            </a:r>
            <a:r>
              <a:rPr lang="ru-RU" dirty="0" smtClean="0"/>
              <a:t> </a:t>
            </a:r>
            <a:r>
              <a:rPr lang="ru-RU" dirty="0" err="1" smtClean="0"/>
              <a:t>суспільство</a:t>
            </a:r>
            <a:r>
              <a:rPr lang="ru-RU" dirty="0" smtClean="0"/>
              <a:t>, </a:t>
            </a:r>
            <a:r>
              <a:rPr lang="ru-RU" dirty="0" err="1" smtClean="0"/>
              <a:t>починаються</a:t>
            </a:r>
            <a:r>
              <a:rPr lang="ru-RU" dirty="0" smtClean="0"/>
              <a:t> </a:t>
            </a:r>
            <a:r>
              <a:rPr lang="ru-RU" dirty="0" err="1" smtClean="0"/>
              <a:t>пошуки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справедливого устрою;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європейські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професіональний</a:t>
            </a:r>
            <a:r>
              <a:rPr lang="ru-RU" dirty="0" smtClean="0"/>
              <a:t> театр;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унікальним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історичний</a:t>
            </a:r>
            <a:r>
              <a:rPr lang="ru-RU" dirty="0" smtClean="0"/>
              <a:t> феномен </a:t>
            </a:r>
            <a:r>
              <a:rPr lang="ru-RU" dirty="0" err="1" smtClean="0"/>
              <a:t>ренесансного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яке дало </a:t>
            </a:r>
            <a:r>
              <a:rPr lang="ru-RU" dirty="0" err="1" smtClean="0"/>
              <a:t>людству</a:t>
            </a:r>
            <a:r>
              <a:rPr lang="ru-RU" dirty="0" smtClean="0"/>
              <a:t> </a:t>
            </a:r>
            <a:r>
              <a:rPr lang="ru-RU" dirty="0" err="1" smtClean="0"/>
              <a:t>найвеличніші</a:t>
            </a:r>
            <a:r>
              <a:rPr lang="ru-RU" dirty="0" smtClean="0"/>
              <a:t> твори.</a:t>
            </a:r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 стрелкой 31"/>
          <p:cNvCxnSpPr>
            <a:stCxn id="2" idx="2"/>
            <a:endCxn id="19" idx="3"/>
          </p:cNvCxnSpPr>
          <p:nvPr/>
        </p:nvCxnSpPr>
        <p:spPr>
          <a:xfrm rot="16200000" flipH="1">
            <a:off x="3271814" y="2307409"/>
            <a:ext cx="2928958" cy="286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5586394" cy="857232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Риси Відродження</a:t>
            </a:r>
            <a:endParaRPr lang="ru-RU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 rot="307473">
            <a:off x="-89334" y="1369434"/>
            <a:ext cx="1928858" cy="128588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Гуманізм</a:t>
            </a:r>
            <a:endParaRPr lang="ru-RU" sz="24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 rot="349423">
            <a:off x="703171" y="3809291"/>
            <a:ext cx="1928826" cy="128588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античної</a:t>
            </a:r>
            <a:r>
              <a:rPr lang="ru-RU" dirty="0" smtClean="0"/>
              <a:t> </a:t>
            </a:r>
            <a:r>
              <a:rPr lang="ru-RU" dirty="0" err="1" smtClean="0"/>
              <a:t>діалектики</a:t>
            </a:r>
            <a:endParaRPr lang="ru-RU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 rot="21208035">
            <a:off x="6858016" y="3643314"/>
            <a:ext cx="1928826" cy="128588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Пантеїзм</a:t>
            </a:r>
            <a:endParaRPr lang="ru-RU" dirty="0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 rot="21364851">
            <a:off x="7328332" y="1350272"/>
            <a:ext cx="1928826" cy="128588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Повернення</a:t>
            </a:r>
            <a:r>
              <a:rPr lang="ru-RU" dirty="0" smtClean="0"/>
              <a:t> до </a:t>
            </a:r>
            <a:r>
              <a:rPr lang="ru-RU" dirty="0" err="1" smtClean="0"/>
              <a:t>матеріалізму</a:t>
            </a:r>
            <a:endParaRPr lang="ru-RU" dirty="0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786182" y="3786190"/>
            <a:ext cx="1928826" cy="128588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Геліоцентризм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2" idx="2"/>
            <a:endCxn id="18" idx="3"/>
          </p:cNvCxnSpPr>
          <p:nvPr/>
        </p:nvCxnSpPr>
        <p:spPr>
          <a:xfrm rot="16200000" flipH="1">
            <a:off x="4379103" y="1200120"/>
            <a:ext cx="714380" cy="286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  <a:endCxn id="13" idx="3"/>
          </p:cNvCxnSpPr>
          <p:nvPr/>
        </p:nvCxnSpPr>
        <p:spPr>
          <a:xfrm rot="5400000">
            <a:off x="2569871" y="-780116"/>
            <a:ext cx="514772" cy="3789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2"/>
            <a:endCxn id="16" idx="3"/>
          </p:cNvCxnSpPr>
          <p:nvPr/>
        </p:nvCxnSpPr>
        <p:spPr>
          <a:xfrm rot="16200000" flipH="1">
            <a:off x="6238124" y="-658901"/>
            <a:ext cx="494544" cy="35268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" idx="2"/>
            <a:endCxn id="14" idx="3"/>
          </p:cNvCxnSpPr>
          <p:nvPr/>
        </p:nvCxnSpPr>
        <p:spPr>
          <a:xfrm rot="5400000">
            <a:off x="1749719" y="840336"/>
            <a:ext cx="2955377" cy="29891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" idx="2"/>
            <a:endCxn id="15" idx="3"/>
          </p:cNvCxnSpPr>
          <p:nvPr/>
        </p:nvCxnSpPr>
        <p:spPr>
          <a:xfrm rot="16200000" flipH="1">
            <a:off x="4840508" y="738715"/>
            <a:ext cx="2790257" cy="3027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786182" y="1571612"/>
            <a:ext cx="1928826" cy="128588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Критика схоластики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i="1" dirty="0" smtClean="0">
                <a:ln/>
                <a:solidFill>
                  <a:schemeClr val="accent3"/>
                </a:solidFill>
              </a:rPr>
            </a:br>
            <a:r>
              <a:rPr lang="ru-RU" sz="5400" b="1" i="1" dirty="0" err="1" smtClean="0">
                <a:ln/>
                <a:solidFill>
                  <a:schemeClr val="accent3"/>
                </a:solidFill>
              </a:rPr>
              <a:t>Основні</a:t>
            </a:r>
            <a:r>
              <a:rPr lang="ru-RU" sz="5400" b="1" i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i="1" dirty="0" err="1" smtClean="0">
                <a:ln/>
                <a:solidFill>
                  <a:schemeClr val="accent3"/>
                </a:solidFill>
              </a:rPr>
              <a:t>ідеї</a:t>
            </a:r>
            <a:r>
              <a:rPr lang="ru-RU" sz="5400" b="1" i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i="1" dirty="0" err="1" smtClean="0">
                <a:ln/>
                <a:solidFill>
                  <a:schemeClr val="accent3"/>
                </a:solidFill>
              </a:rPr>
              <a:t>Відродження</a:t>
            </a:r>
            <a:endParaRPr lang="ru-RU" sz="5400" b="1" i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4143404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Антропоцентризм</a:t>
            </a:r>
            <a:r>
              <a:rPr lang="ru-RU" dirty="0" smtClean="0"/>
              <a:t>: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філософів</a:t>
            </a:r>
            <a:r>
              <a:rPr lang="ru-RU" dirty="0" smtClean="0"/>
              <a:t> </a:t>
            </a:r>
            <a:r>
              <a:rPr lang="ru-RU" dirty="0" err="1" smtClean="0"/>
              <a:t>спрямована</a:t>
            </a:r>
            <a:r>
              <a:rPr lang="ru-RU" dirty="0" smtClean="0"/>
              <a:t> в основному на </a:t>
            </a:r>
            <a:r>
              <a:rPr lang="ru-RU" dirty="0" err="1" smtClean="0"/>
              <a:t>людину</a:t>
            </a:r>
            <a:r>
              <a:rPr lang="ru-RU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ru-RU" dirty="0" err="1" smtClean="0">
                <a:hlinkClick r:id="rId3" tooltip="гуманізм"/>
              </a:rPr>
              <a:t>Гуманізм</a:t>
            </a:r>
            <a:r>
              <a:rPr lang="ru-RU" dirty="0" smtClean="0"/>
              <a:t>,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особою, </a:t>
            </a:r>
            <a:r>
              <a:rPr lang="ru-RU" dirty="0" err="1" smtClean="0"/>
              <a:t>його</a:t>
            </a:r>
            <a:r>
              <a:rPr lang="ru-RU" dirty="0" smtClean="0"/>
              <a:t> права на </a:t>
            </a:r>
            <a:r>
              <a:rPr lang="ru-RU" dirty="0" err="1" smtClean="0"/>
              <a:t>творчість</a:t>
            </a:r>
            <a:r>
              <a:rPr lang="ru-RU" dirty="0" smtClean="0"/>
              <a:t>, свободу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. 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Особово</a:t>
            </a:r>
            <a:r>
              <a:rPr lang="ru-RU" dirty="0" smtClean="0"/>
              <a:t> </a:t>
            </a:r>
            <a:r>
              <a:rPr lang="ru-RU" dirty="0" err="1" smtClean="0"/>
              <a:t>матеріальне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: усе </a:t>
            </a:r>
            <a:r>
              <a:rPr lang="ru-RU" dirty="0" err="1" smtClean="0"/>
              <a:t>існуюче</a:t>
            </a:r>
            <a:r>
              <a:rPr lang="ru-RU" dirty="0" smtClean="0"/>
              <a:t> </a:t>
            </a:r>
            <a:r>
              <a:rPr lang="ru-RU" dirty="0" err="1" smtClean="0"/>
              <a:t>розуміється</a:t>
            </a:r>
            <a:r>
              <a:rPr lang="ru-RU" dirty="0" smtClean="0"/>
              <a:t> в </a:t>
            </a:r>
            <a:r>
              <a:rPr lang="ru-RU" dirty="0" err="1" smtClean="0"/>
              <a:t>проекції</a:t>
            </a:r>
            <a:r>
              <a:rPr lang="ru-RU" dirty="0" smtClean="0"/>
              <a:t> на </a:t>
            </a:r>
            <a:r>
              <a:rPr lang="ru-RU" dirty="0" err="1" smtClean="0"/>
              <a:t>людину</a:t>
            </a:r>
            <a:r>
              <a:rPr lang="ru-RU" dirty="0" smtClean="0"/>
              <a:t> при максимальному </a:t>
            </a:r>
            <a:r>
              <a:rPr lang="ru-RU" dirty="0" err="1" smtClean="0"/>
              <a:t>інтересі</a:t>
            </a:r>
            <a:r>
              <a:rPr lang="ru-RU" dirty="0" smtClean="0"/>
              <a:t> до </a:t>
            </a:r>
            <a:r>
              <a:rPr lang="ru-RU" dirty="0" err="1" smtClean="0"/>
              <a:t>тілесного</a:t>
            </a:r>
            <a:r>
              <a:rPr lang="ru-RU" dirty="0" smtClean="0"/>
              <a:t> початку.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 smtClean="0"/>
              <a:t>домінування</a:t>
            </a:r>
            <a:r>
              <a:rPr lang="ru-RU" dirty="0" smtClean="0"/>
              <a:t> </a:t>
            </a:r>
            <a:r>
              <a:rPr lang="ru-RU" dirty="0" err="1" smtClean="0"/>
              <a:t>естетичного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 над </a:t>
            </a:r>
            <a:r>
              <a:rPr lang="ru-RU" dirty="0" err="1" smtClean="0"/>
              <a:t>моральними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науковими</a:t>
            </a:r>
            <a:r>
              <a:rPr lang="ru-RU" dirty="0" smtClean="0"/>
              <a:t> </a:t>
            </a:r>
            <a:r>
              <a:rPr lang="ru-RU" dirty="0" err="1" smtClean="0"/>
              <a:t>представленнями</a:t>
            </a:r>
            <a:r>
              <a:rPr lang="ru-RU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Антисхоластика</a:t>
            </a:r>
            <a:r>
              <a:rPr lang="ru-RU" dirty="0" smtClean="0"/>
              <a:t>: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розвінчати</a:t>
            </a:r>
            <a:r>
              <a:rPr lang="ru-RU" dirty="0" smtClean="0"/>
              <a:t> </a:t>
            </a:r>
            <a:r>
              <a:rPr lang="ru-RU" dirty="0" err="1" smtClean="0"/>
              <a:t>уявні</a:t>
            </a:r>
            <a:r>
              <a:rPr lang="ru-RU" dirty="0" smtClean="0"/>
              <a:t> </a:t>
            </a:r>
            <a:r>
              <a:rPr lang="ru-RU" dirty="0" err="1" smtClean="0"/>
              <a:t>авторитети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пропаговані</a:t>
            </a:r>
            <a:r>
              <a:rPr lang="ru-RU" dirty="0" smtClean="0"/>
              <a:t> ними </a:t>
            </a:r>
            <a:r>
              <a:rPr lang="ru-RU" dirty="0" err="1" smtClean="0"/>
              <a:t>догми</a:t>
            </a:r>
            <a:r>
              <a:rPr lang="ru-RU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Геометрично</a:t>
            </a:r>
            <a:r>
              <a:rPr lang="ru-RU" dirty="0" smtClean="0"/>
              <a:t> </a:t>
            </a:r>
            <a:r>
              <a:rPr lang="ru-RU" dirty="0" err="1" smtClean="0"/>
              <a:t>структурне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доповнене</a:t>
            </a:r>
            <a:r>
              <a:rPr lang="ru-RU" dirty="0" smtClean="0"/>
              <a:t> </a:t>
            </a:r>
            <a:r>
              <a:rPr lang="ru-RU" dirty="0" err="1" smtClean="0"/>
              <a:t>діалектикою</a:t>
            </a:r>
            <a:r>
              <a:rPr lang="ru-RU" dirty="0" smtClean="0"/>
              <a:t> переходу, характерного для </a:t>
            </a:r>
            <a:r>
              <a:rPr lang="ru-RU" dirty="0" err="1" smtClean="0"/>
              <a:t>нескінченно</a:t>
            </a:r>
            <a:r>
              <a:rPr lang="ru-RU" dirty="0" smtClean="0"/>
              <a:t> малого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нескінченно</a:t>
            </a:r>
            <a:r>
              <a:rPr lang="ru-RU" dirty="0" smtClean="0"/>
              <a:t> великого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собою.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Пантеическое</a:t>
            </a:r>
            <a:r>
              <a:rPr lang="ru-RU" dirty="0" smtClean="0"/>
              <a:t> </a:t>
            </a:r>
            <a:r>
              <a:rPr lang="ru-RU" dirty="0" err="1" smtClean="0"/>
              <a:t>світогляд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розглядає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оточує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, природу як </a:t>
            </a:r>
            <a:r>
              <a:rPr lang="ru-RU" dirty="0" err="1" smtClean="0"/>
              <a:t>причетну</a:t>
            </a:r>
            <a:r>
              <a:rPr lang="ru-RU" dirty="0" smtClean="0"/>
              <a:t> </a:t>
            </a:r>
            <a:r>
              <a:rPr lang="ru-RU" dirty="0" err="1" smtClean="0"/>
              <a:t>вищим</a:t>
            </a:r>
            <a:r>
              <a:rPr lang="ru-RU" dirty="0" smtClean="0"/>
              <a:t> </a:t>
            </a:r>
            <a:r>
              <a:rPr lang="ru-RU" dirty="0" err="1" smtClean="0"/>
              <a:t>абсолютним</a:t>
            </a:r>
            <a:r>
              <a:rPr lang="ru-RU" dirty="0" smtClean="0"/>
              <a:t> </a:t>
            </a:r>
            <a:r>
              <a:rPr lang="ru-RU" dirty="0" err="1" smtClean="0"/>
              <a:t>цінностям</a:t>
            </a:r>
            <a:r>
              <a:rPr lang="ru-RU" dirty="0" smtClean="0"/>
              <a:t>, </a:t>
            </a:r>
            <a:r>
              <a:rPr lang="ru-RU" dirty="0" err="1" smtClean="0"/>
              <a:t>богові</a:t>
            </a:r>
            <a:r>
              <a:rPr lang="ru-RU" dirty="0" smtClean="0"/>
              <a:t> (Бог </a:t>
            </a:r>
            <a:r>
              <a:rPr lang="ru-RU" dirty="0" err="1" smtClean="0"/>
              <a:t>розлитий</a:t>
            </a:r>
            <a:r>
              <a:rPr lang="ru-RU" dirty="0" smtClean="0"/>
              <a:t> в </a:t>
            </a:r>
            <a:r>
              <a:rPr lang="ru-RU" dirty="0" err="1" smtClean="0"/>
              <a:t>природі</a:t>
            </a:r>
            <a:r>
              <a:rPr lang="ru-RU" dirty="0" smtClean="0"/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Documents and Settings\Администратор\Рабочий стол\WLA_lacma_Oval_Dish_with_Winged_Put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714884"/>
            <a:ext cx="3714776" cy="2143116"/>
          </a:xfrm>
          <a:prstGeom prst="rect">
            <a:avLst/>
          </a:prstGeom>
          <a:noFill/>
        </p:spPr>
      </p:pic>
      <p:pic>
        <p:nvPicPr>
          <p:cNvPr id="14339" name="Picture 3" descr="C:\Documents and Settings\Администратор\Рабочий стол\764px-Bottega_di_bernard_palissy,_vassoio_rustico,_1575-1600_ca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726255"/>
            <a:ext cx="3714776" cy="21317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-214338"/>
            <a:ext cx="7072362" cy="785810"/>
          </a:xfrm>
          <a:prstGeom prst="roundRect">
            <a:avLst/>
          </a:prstGeo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Класифікація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періодів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4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214346" y="500042"/>
          <a:ext cx="9358346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943584" cy="71435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Протовідродження</a:t>
            </a:r>
            <a:endParaRPr lang="ru-RU" sz="48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2143140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Зачинателем </a:t>
            </a:r>
            <a:r>
              <a:rPr lang="ru-RU" dirty="0" err="1" smtClean="0"/>
              <a:t>італійського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в </a:t>
            </a:r>
            <a:r>
              <a:rPr lang="ru-RU" dirty="0" err="1" smtClean="0"/>
              <a:t>живописі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Джотто"/>
              </a:rPr>
              <a:t>Джотто</a:t>
            </a:r>
            <a:r>
              <a:rPr lang="ru-RU" dirty="0" smtClean="0"/>
              <a:t> (</a:t>
            </a:r>
            <a:r>
              <a:rPr lang="ru-RU" dirty="0" smtClean="0">
                <a:hlinkClick r:id="rId4" tooltip="1266"/>
              </a:rPr>
              <a:t>1266</a:t>
            </a:r>
            <a:r>
              <a:rPr lang="ru-RU" dirty="0" smtClean="0"/>
              <a:t>—†</a:t>
            </a:r>
            <a:r>
              <a:rPr lang="ru-RU" dirty="0" smtClean="0">
                <a:hlinkClick r:id="rId5" tooltip="1337"/>
              </a:rPr>
              <a:t>1337</a:t>
            </a:r>
            <a:r>
              <a:rPr lang="ru-RU" dirty="0" smtClean="0"/>
              <a:t>).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творах</a:t>
            </a:r>
            <a:r>
              <a:rPr lang="ru-RU" dirty="0" smtClean="0"/>
              <a:t>, </a:t>
            </a:r>
            <a:r>
              <a:rPr lang="ru-RU" dirty="0" err="1" smtClean="0"/>
              <a:t>написаних</a:t>
            </a:r>
            <a:r>
              <a:rPr lang="ru-RU" dirty="0" smtClean="0"/>
              <a:t> на </a:t>
            </a:r>
            <a:r>
              <a:rPr lang="ru-RU" dirty="0" err="1" smtClean="0"/>
              <a:t>релігійні</a:t>
            </a:r>
            <a:r>
              <a:rPr lang="ru-RU" dirty="0" smtClean="0"/>
              <a:t> </a:t>
            </a:r>
            <a:r>
              <a:rPr lang="ru-RU" dirty="0" err="1" smtClean="0"/>
              <a:t>сюжети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відходити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середньовічного</a:t>
            </a:r>
            <a:r>
              <a:rPr lang="ru-RU" dirty="0" smtClean="0"/>
              <a:t> </a:t>
            </a:r>
            <a:r>
              <a:rPr lang="ru-RU" dirty="0" err="1" smtClean="0"/>
              <a:t>площинного</a:t>
            </a:r>
            <a:r>
              <a:rPr lang="ru-RU" dirty="0" smtClean="0"/>
              <a:t>, </a:t>
            </a:r>
            <a:r>
              <a:rPr lang="ru-RU" dirty="0" err="1" smtClean="0"/>
              <a:t>двомірного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. </a:t>
            </a:r>
            <a:r>
              <a:rPr lang="ru-RU" dirty="0" err="1" smtClean="0"/>
              <a:t>Застосовує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Світлотінь (ще не написана)"/>
              </a:rPr>
              <a:t>світлотінь</a:t>
            </a:r>
            <a:r>
              <a:rPr lang="ru-RU" dirty="0" smtClean="0"/>
              <a:t> для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фігурам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Об'єм"/>
              </a:rPr>
              <a:t>об'ємності</a:t>
            </a:r>
            <a:r>
              <a:rPr lang="ru-RU" dirty="0" smtClean="0"/>
              <a:t>. </a:t>
            </a:r>
            <a:r>
              <a:rPr lang="ru-RU" dirty="0" err="1" smtClean="0"/>
              <a:t>Розташовуючи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в </a:t>
            </a:r>
            <a:r>
              <a:rPr lang="ru-RU" dirty="0" err="1" smtClean="0"/>
              <a:t>декількох</a:t>
            </a:r>
            <a:r>
              <a:rPr lang="ru-RU" dirty="0" smtClean="0"/>
              <a:t> планах, </a:t>
            </a:r>
            <a:r>
              <a:rPr lang="ru-RU" dirty="0" err="1" smtClean="0"/>
              <a:t>Джотто</a:t>
            </a:r>
            <a:r>
              <a:rPr lang="ru-RU" dirty="0" smtClean="0"/>
              <a:t> </a:t>
            </a:r>
            <a:r>
              <a:rPr lang="ru-RU" dirty="0" err="1" smtClean="0"/>
              <a:t>намагався</a:t>
            </a:r>
            <a:r>
              <a:rPr lang="ru-RU" dirty="0" smtClean="0"/>
              <a:t> </a:t>
            </a:r>
            <a:r>
              <a:rPr lang="ru-RU" dirty="0" err="1" smtClean="0"/>
              <a:t>досягнути</a:t>
            </a:r>
            <a:r>
              <a:rPr lang="ru-RU" dirty="0" smtClean="0"/>
              <a:t> </a:t>
            </a:r>
            <a:r>
              <a:rPr lang="ru-RU" dirty="0" err="1" smtClean="0"/>
              <a:t>глибини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Giotto_portrai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3643314"/>
            <a:ext cx="2857488" cy="3214686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455px-Giotto_di_Bondone_08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3429000"/>
            <a:ext cx="2928926" cy="3429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57884" y="2857496"/>
            <a:ext cx="328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Розп'яття</a:t>
            </a:r>
            <a:r>
              <a:rPr lang="ru-RU" dirty="0"/>
              <a:t> у </a:t>
            </a:r>
            <a:r>
              <a:rPr lang="ru-RU" dirty="0" err="1"/>
              <a:t>храмі</a:t>
            </a:r>
            <a:r>
              <a:rPr lang="ru-RU" dirty="0"/>
              <a:t> </a:t>
            </a:r>
            <a:r>
              <a:rPr lang="ru-RU" i="1" dirty="0"/>
              <a:t>Санта </a:t>
            </a:r>
            <a:r>
              <a:rPr lang="ru-RU" i="1" dirty="0" err="1"/>
              <a:t>Марія</a:t>
            </a:r>
            <a:r>
              <a:rPr lang="ru-RU" i="1" dirty="0"/>
              <a:t> Новелла</a:t>
            </a:r>
            <a:r>
              <a:rPr lang="ru-RU" dirty="0"/>
              <a:t> (</a:t>
            </a:r>
            <a:r>
              <a:rPr lang="ru-RU" dirty="0" err="1">
                <a:hlinkClick r:id="rId10" tooltip="Флоренція"/>
              </a:rPr>
              <a:t>Флоренція</a:t>
            </a:r>
            <a:r>
              <a:rPr lang="ru-RU" dirty="0" smtClean="0"/>
              <a:t>).</a:t>
            </a:r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928934"/>
            <a:ext cx="2626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hlinkClick r:id="rId3" tooltip="Джотто"/>
              </a:rPr>
              <a:t>Джотто</a:t>
            </a:r>
            <a:r>
              <a:rPr lang="ru-RU" sz="2000" dirty="0" smtClean="0"/>
              <a:t> (</a:t>
            </a:r>
            <a:r>
              <a:rPr lang="ru-RU" sz="2000" dirty="0" smtClean="0">
                <a:hlinkClick r:id="rId4" tooltip="1266"/>
              </a:rPr>
              <a:t>1266</a:t>
            </a:r>
            <a:r>
              <a:rPr lang="ru-RU" sz="2000" dirty="0" smtClean="0"/>
              <a:t>—†</a:t>
            </a:r>
            <a:r>
              <a:rPr lang="ru-RU" sz="2000" dirty="0" smtClean="0">
                <a:hlinkClick r:id="rId5" tooltip="1337"/>
              </a:rPr>
              <a:t>1337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3076" name="Picture 4" descr="C:\Documents and Settings\Администратор\Рабочий стол\389px-Giotto_Ognissanti_Madonn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3643315"/>
            <a:ext cx="2714644" cy="32146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86116" y="2786058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Мадонна </a:t>
            </a:r>
            <a:r>
              <a:rPr lang="ru-RU" i="1" dirty="0" err="1"/>
              <a:t>Оньїсанті</a:t>
            </a:r>
            <a:r>
              <a:rPr lang="ru-RU" dirty="0"/>
              <a:t>, </a:t>
            </a:r>
            <a:r>
              <a:rPr lang="ru-RU" dirty="0" err="1">
                <a:hlinkClick r:id="rId12" tooltip="Уффіці"/>
              </a:rPr>
              <a:t>Уффіці</a:t>
            </a:r>
            <a:r>
              <a:rPr lang="ru-RU" dirty="0"/>
              <a:t>(</a:t>
            </a:r>
            <a:r>
              <a:rPr lang="ru-RU" dirty="0" err="1">
                <a:hlinkClick r:id="rId10" tooltip="Флоренція"/>
              </a:rPr>
              <a:t>Флоренція</a:t>
            </a:r>
            <a:r>
              <a:rPr lang="ru-RU" dirty="0"/>
              <a:t>, 1310)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5872146" cy="857232"/>
          </a:xfrm>
        </p:spPr>
        <p:txBody>
          <a:bodyPr>
            <a:noAutofit/>
          </a:bodyPr>
          <a:lstStyle/>
          <a:p>
            <a:pPr algn="ctr"/>
            <a:r>
              <a:rPr lang="uk-UA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Раннє Відродження</a:t>
            </a:r>
            <a:endParaRPr lang="ru-RU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15370" cy="5357850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err="1" smtClean="0"/>
              <a:t>Раннє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пов'язане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цілою</a:t>
            </a:r>
            <a:r>
              <a:rPr lang="ru-RU" dirty="0" smtClean="0"/>
              <a:t> плеядою </a:t>
            </a:r>
            <a:r>
              <a:rPr lang="ru-RU" dirty="0" err="1" smtClean="0"/>
              <a:t>майстрів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визначальною</a:t>
            </a:r>
            <a:r>
              <a:rPr lang="ru-RU" dirty="0" smtClean="0"/>
              <a:t> для </a:t>
            </a:r>
            <a:r>
              <a:rPr lang="ru-RU" dirty="0" err="1" smtClean="0"/>
              <a:t>становлення</a:t>
            </a:r>
            <a:r>
              <a:rPr lang="ru-RU" dirty="0" smtClean="0"/>
              <a:t> нового </a:t>
            </a:r>
            <a:r>
              <a:rPr lang="ru-RU" dirty="0" err="1" smtClean="0"/>
              <a:t>мистецтва</a:t>
            </a:r>
            <a:r>
              <a:rPr lang="ru-RU" dirty="0" smtClean="0"/>
              <a:t> стала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архітектора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Філліппо Брунеллескі"/>
              </a:rPr>
              <a:t>Філліппо</a:t>
            </a:r>
            <a:r>
              <a:rPr lang="ru-RU" dirty="0" smtClean="0">
                <a:hlinkClick r:id="rId3" tooltip="Філліппо Брунеллескі"/>
              </a:rPr>
              <a:t> </a:t>
            </a:r>
            <a:r>
              <a:rPr lang="ru-RU" dirty="0" err="1" smtClean="0">
                <a:hlinkClick r:id="rId3" tooltip="Філліппо Брунеллескі"/>
              </a:rPr>
              <a:t>Брунеллескі</a:t>
            </a:r>
            <a:r>
              <a:rPr lang="ru-RU" dirty="0" smtClean="0"/>
              <a:t>, скульптора </a:t>
            </a:r>
            <a:r>
              <a:rPr lang="ru-RU" dirty="0" smtClean="0">
                <a:hlinkClick r:id="rId4" tooltip="Донателло"/>
              </a:rPr>
              <a:t>Донателло</a:t>
            </a:r>
            <a:r>
              <a:rPr lang="ru-RU" dirty="0" smtClean="0"/>
              <a:t>, художника </a:t>
            </a:r>
            <a:r>
              <a:rPr lang="ru-RU" dirty="0" smtClean="0">
                <a:hlinkClick r:id="rId5" tooltip="Мазаччо"/>
              </a:rPr>
              <a:t>Мазаччо</a:t>
            </a:r>
            <a:r>
              <a:rPr lang="ru-RU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Першим </a:t>
            </a:r>
            <a:r>
              <a:rPr lang="ru-RU" dirty="0" err="1" smtClean="0"/>
              <a:t>майстром</a:t>
            </a:r>
            <a:r>
              <a:rPr lang="ru-RU" dirty="0" smtClean="0"/>
              <a:t>, який </a:t>
            </a:r>
            <a:r>
              <a:rPr lang="ru-RU" dirty="0" err="1" smtClean="0"/>
              <a:t>усвідомив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реформ </a:t>
            </a:r>
            <a:r>
              <a:rPr lang="ru-RU" dirty="0" err="1" smtClean="0"/>
              <a:t>і</a:t>
            </a:r>
            <a:r>
              <a:rPr lang="ru-RU" dirty="0" smtClean="0"/>
              <a:t> ясно </a:t>
            </a:r>
            <a:r>
              <a:rPr lang="ru-RU" dirty="0" err="1" smtClean="0"/>
              <a:t>сформулював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нового </a:t>
            </a:r>
            <a:r>
              <a:rPr lang="ru-RU" dirty="0" err="1" smtClean="0"/>
              <a:t>художнього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скульптор,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архітектор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Брунеллескі Філіппо (ще не написана)"/>
              </a:rPr>
              <a:t>Філіппо</a:t>
            </a:r>
            <a:r>
              <a:rPr lang="ru-RU" dirty="0" smtClean="0">
                <a:hlinkClick r:id="rId6" tooltip="Брунеллескі Філіппо (ще не написана)"/>
              </a:rPr>
              <a:t> </a:t>
            </a:r>
            <a:r>
              <a:rPr lang="ru-RU" dirty="0" err="1" smtClean="0">
                <a:hlinkClick r:id="rId6" tooltip="Брунеллескі Філіппо (ще не написана)"/>
              </a:rPr>
              <a:t>Брунеллескі</a:t>
            </a:r>
            <a:r>
              <a:rPr lang="ru-RU" dirty="0" smtClean="0"/>
              <a:t> (</a:t>
            </a:r>
            <a:r>
              <a:rPr lang="ru-RU" dirty="0" smtClean="0">
                <a:hlinkClick r:id="rId7" tooltip="1377"/>
              </a:rPr>
              <a:t>1377</a:t>
            </a:r>
            <a:r>
              <a:rPr lang="ru-RU" dirty="0" smtClean="0"/>
              <a:t>—†</a:t>
            </a:r>
            <a:r>
              <a:rPr lang="ru-RU" dirty="0" smtClean="0">
                <a:hlinkClick r:id="rId8" tooltip="1446"/>
              </a:rPr>
              <a:t>1446</a:t>
            </a:r>
            <a:r>
              <a:rPr lang="ru-RU" dirty="0" smtClean="0"/>
              <a:t>).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9" tooltip="Архітектурний стиль"/>
              </a:rPr>
              <a:t>Силою</a:t>
            </a:r>
            <a:r>
              <a:rPr lang="ru-RU" dirty="0" smtClean="0"/>
              <a:t>, </a:t>
            </a:r>
            <a:r>
              <a:rPr lang="ru-RU" dirty="0" err="1" smtClean="0"/>
              <a:t>пристрасністю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реалізмом</a:t>
            </a:r>
            <a:r>
              <a:rPr lang="ru-RU" dirty="0" smtClean="0"/>
              <a:t> </a:t>
            </a:r>
            <a:r>
              <a:rPr lang="ru-RU" dirty="0" err="1" smtClean="0"/>
              <a:t>просякнуті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скульптора </a:t>
            </a:r>
            <a:r>
              <a:rPr lang="ru-RU" dirty="0" smtClean="0">
                <a:hlinkClick r:id="rId4" tooltip="Донателло"/>
              </a:rPr>
              <a:t>Донателло</a:t>
            </a:r>
            <a:r>
              <a:rPr lang="ru-RU" dirty="0" smtClean="0"/>
              <a:t> (</a:t>
            </a:r>
            <a:r>
              <a:rPr lang="ru-RU" dirty="0" smtClean="0">
                <a:hlinkClick r:id="rId10" tooltip="1386"/>
              </a:rPr>
              <a:t>1386</a:t>
            </a:r>
            <a:r>
              <a:rPr lang="ru-RU" dirty="0" smtClean="0"/>
              <a:t>—†</a:t>
            </a:r>
            <a:r>
              <a:rPr lang="ru-RU" dirty="0" smtClean="0">
                <a:hlinkClick r:id="rId11" tooltip="1488"/>
              </a:rPr>
              <a:t>1488</a:t>
            </a:r>
            <a:r>
              <a:rPr lang="ru-RU" dirty="0" smtClean="0"/>
              <a:t>).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виступив</a:t>
            </a:r>
            <a:r>
              <a:rPr lang="ru-RU" dirty="0" smtClean="0"/>
              <a:t> </a:t>
            </a:r>
            <a:r>
              <a:rPr lang="ru-RU" dirty="0" err="1" smtClean="0"/>
              <a:t>істинним</a:t>
            </a:r>
            <a:r>
              <a:rPr lang="ru-RU" dirty="0" smtClean="0"/>
              <a:t> новатором.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відродив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скульптурних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, які не </a:t>
            </a:r>
            <a:r>
              <a:rPr lang="ru-RU" dirty="0" err="1" smtClean="0"/>
              <a:t>створювалися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античності</a:t>
            </a:r>
            <a:r>
              <a:rPr lang="ru-RU" dirty="0" smtClean="0"/>
              <a:t>: </a:t>
            </a:r>
            <a:r>
              <a:rPr lang="ru-RU" dirty="0" err="1" smtClean="0"/>
              <a:t>круглу</a:t>
            </a:r>
            <a:r>
              <a:rPr lang="ru-RU" dirty="0" smtClean="0"/>
              <a:t> статую,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оголеної</a:t>
            </a:r>
            <a:r>
              <a:rPr lang="ru-RU" dirty="0" smtClean="0"/>
              <a:t> </a:t>
            </a:r>
            <a:r>
              <a:rPr lang="ru-RU" dirty="0" err="1" smtClean="0"/>
              <a:t>фігури</a:t>
            </a:r>
            <a:r>
              <a:rPr lang="ru-RU" dirty="0" smtClean="0"/>
              <a:t>, </a:t>
            </a:r>
            <a:r>
              <a:rPr lang="ru-RU" dirty="0" err="1" smtClean="0"/>
              <a:t>кінний</a:t>
            </a:r>
            <a:r>
              <a:rPr lang="ru-RU" dirty="0" smtClean="0"/>
              <a:t> </a:t>
            </a:r>
            <a:r>
              <a:rPr lang="ru-RU" dirty="0" err="1" smtClean="0"/>
              <a:t>пам'ятник</a:t>
            </a:r>
            <a:r>
              <a:rPr lang="ru-RU" dirty="0" smtClean="0"/>
              <a:t>, </a:t>
            </a:r>
            <a:r>
              <a:rPr lang="ru-RU" dirty="0" err="1" smtClean="0"/>
              <a:t>скульптурний</a:t>
            </a:r>
            <a:r>
              <a:rPr lang="ru-RU" dirty="0" smtClean="0"/>
              <a:t> портрет</a:t>
            </a:r>
            <a:r>
              <a:rPr lang="ru-RU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У </a:t>
            </a:r>
            <a:r>
              <a:rPr lang="ru-RU" dirty="0" err="1" smtClean="0">
                <a:hlinkClick r:id="rId12" tooltip="Живопис"/>
              </a:rPr>
              <a:t>живописі</a:t>
            </a:r>
            <a:r>
              <a:rPr lang="ru-RU" dirty="0" smtClean="0"/>
              <a:t> роль новатора </a:t>
            </a:r>
            <a:r>
              <a:rPr lang="ru-RU" dirty="0" err="1" smtClean="0"/>
              <a:t>належить</a:t>
            </a:r>
            <a:r>
              <a:rPr lang="ru-RU" dirty="0" smtClean="0"/>
              <a:t> </a:t>
            </a:r>
            <a:r>
              <a:rPr lang="ru-RU" dirty="0" smtClean="0">
                <a:hlinkClick r:id="rId5" tooltip="Мазаччо"/>
              </a:rPr>
              <a:t>Мазаччо</a:t>
            </a:r>
            <a:r>
              <a:rPr lang="ru-RU" dirty="0" smtClean="0"/>
              <a:t>, який прожив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коротке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 — </a:t>
            </a:r>
            <a:r>
              <a:rPr lang="ru-RU" dirty="0" err="1" smtClean="0"/>
              <a:t>всього</a:t>
            </a:r>
            <a:r>
              <a:rPr lang="ru-RU" dirty="0" smtClean="0"/>
              <a:t> 27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продовжив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Джотто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завершив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реформи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твором</a:t>
            </a:r>
            <a:r>
              <a:rPr lang="ru-RU" dirty="0" smtClean="0"/>
              <a:t> стали </a:t>
            </a:r>
            <a:r>
              <a:rPr lang="ru-RU" dirty="0" err="1" smtClean="0"/>
              <a:t>розписи</a:t>
            </a:r>
            <a:r>
              <a:rPr lang="ru-RU" dirty="0" smtClean="0"/>
              <a:t> </a:t>
            </a:r>
            <a:r>
              <a:rPr lang="ru-RU" dirty="0" smtClean="0">
                <a:hlinkClick r:id="rId13" tooltip="Капела Бранкаччі (ще не написана)"/>
              </a:rPr>
              <a:t>капели </a:t>
            </a:r>
            <a:r>
              <a:rPr lang="ru-RU" dirty="0" err="1" smtClean="0">
                <a:hlinkClick r:id="rId13" tooltip="Капела Бранкаччі (ще не написана)"/>
              </a:rPr>
              <a:t>Бранкаччі</a:t>
            </a:r>
            <a:r>
              <a:rPr lang="ru-RU" dirty="0" smtClean="0"/>
              <a:t> в </a:t>
            </a:r>
            <a:r>
              <a:rPr lang="ru-RU" dirty="0" err="1" smtClean="0"/>
              <a:t>церкві</a:t>
            </a:r>
            <a:r>
              <a:rPr lang="ru-RU" dirty="0" smtClean="0"/>
              <a:t> </a:t>
            </a:r>
            <a:r>
              <a:rPr lang="ru-RU" dirty="0" smtClean="0">
                <a:hlinkClick r:id="rId14" tooltip="Санта Марія дель Карміна (ще не написана)"/>
              </a:rPr>
              <a:t>Санта </a:t>
            </a:r>
            <a:r>
              <a:rPr lang="ru-RU" dirty="0" err="1" smtClean="0">
                <a:hlinkClick r:id="rId14" tooltip="Санта Марія дель Карміна (ще не написана)"/>
              </a:rPr>
              <a:t>Марія</a:t>
            </a:r>
            <a:r>
              <a:rPr lang="ru-RU" dirty="0" smtClean="0">
                <a:hlinkClick r:id="rId14" tooltip="Санта Марія дель Карміна (ще не написана)"/>
              </a:rPr>
              <a:t> </a:t>
            </a:r>
            <a:r>
              <a:rPr lang="ru-RU" dirty="0" err="1" smtClean="0">
                <a:hlinkClick r:id="rId14" tooltip="Санта Марія дель Карміна (ще не написана)"/>
              </a:rPr>
              <a:t>дель</a:t>
            </a:r>
            <a:r>
              <a:rPr lang="ru-RU" dirty="0" smtClean="0">
                <a:hlinkClick r:id="rId14" tooltip="Санта Марія дель Карміна (ще не написана)"/>
              </a:rPr>
              <a:t> </a:t>
            </a:r>
            <a:r>
              <a:rPr lang="ru-RU" dirty="0" err="1" smtClean="0">
                <a:hlinkClick r:id="rId14" tooltip="Санта Марія дель Карміна (ще не написана)"/>
              </a:rPr>
              <a:t>Карміна</a:t>
            </a:r>
            <a:r>
              <a:rPr lang="ru-RU" dirty="0" smtClean="0"/>
              <a:t> у </a:t>
            </a:r>
            <a:r>
              <a:rPr lang="ru-RU" dirty="0" err="1" smtClean="0"/>
              <a:t>Флоренції</a:t>
            </a:r>
            <a:r>
              <a:rPr lang="ru-RU" dirty="0" smtClean="0"/>
              <a:t>. </a:t>
            </a:r>
            <a:r>
              <a:rPr lang="ru-RU" dirty="0" smtClean="0">
                <a:hlinkClick r:id="rId15" tooltip="Фреска"/>
              </a:rPr>
              <a:t>Фрески</a:t>
            </a:r>
            <a:r>
              <a:rPr lang="ru-RU" dirty="0" smtClean="0"/>
              <a:t> </a:t>
            </a:r>
            <a:r>
              <a:rPr lang="ru-RU" dirty="0" err="1" smtClean="0"/>
              <a:t>зображують</a:t>
            </a:r>
            <a:r>
              <a:rPr lang="ru-RU" dirty="0" smtClean="0"/>
              <a:t> </a:t>
            </a:r>
            <a:r>
              <a:rPr lang="ru-RU" dirty="0" err="1" smtClean="0"/>
              <a:t>епізоди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святого Петра </a:t>
            </a:r>
            <a:r>
              <a:rPr lang="ru-RU" dirty="0" err="1" smtClean="0"/>
              <a:t>і</a:t>
            </a:r>
            <a:r>
              <a:rPr lang="ru-RU" dirty="0" smtClean="0"/>
              <a:t> два </a:t>
            </a:r>
            <a:r>
              <a:rPr lang="ru-RU" dirty="0" err="1" smtClean="0"/>
              <a:t>біблійних</a:t>
            </a:r>
            <a:r>
              <a:rPr lang="ru-RU" dirty="0" smtClean="0"/>
              <a:t> </a:t>
            </a:r>
            <a:r>
              <a:rPr lang="ru-RU" dirty="0" err="1" smtClean="0"/>
              <a:t>сюжети</a:t>
            </a:r>
            <a:r>
              <a:rPr lang="ru-RU" dirty="0" smtClean="0"/>
              <a:t> — «</a:t>
            </a:r>
            <a:r>
              <a:rPr lang="ru-RU" dirty="0" err="1" smtClean="0"/>
              <a:t>Гріхопадіння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Вигнання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раю».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Duomo_Firen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715008" cy="3467700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360px-Bunellesc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29000" cy="571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" y="5643578"/>
            <a:ext cx="34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hlinkClick r:id="rId4" tooltip="Брунеллескі Філіппо (ще не написана)"/>
              </a:rPr>
              <a:t>Філіппо</a:t>
            </a:r>
            <a:r>
              <a:rPr lang="ru-RU" sz="1600" dirty="0" smtClean="0">
                <a:hlinkClick r:id="rId4" tooltip="Брунеллескі Філіппо (ще не написана)"/>
              </a:rPr>
              <a:t> </a:t>
            </a:r>
            <a:r>
              <a:rPr lang="ru-RU" sz="1600" dirty="0" err="1" smtClean="0">
                <a:hlinkClick r:id="rId4" tooltip="Брунеллескі Філіппо (ще не написана)"/>
              </a:rPr>
              <a:t>Брунеллескі</a:t>
            </a:r>
            <a:r>
              <a:rPr lang="ru-RU" sz="1600" dirty="0" smtClean="0"/>
              <a:t> (</a:t>
            </a:r>
            <a:r>
              <a:rPr lang="ru-RU" sz="1600" dirty="0" smtClean="0">
                <a:hlinkClick r:id="rId5" tooltip="1377"/>
              </a:rPr>
              <a:t>1377</a:t>
            </a:r>
            <a:r>
              <a:rPr lang="ru-RU" sz="1600" dirty="0" smtClean="0"/>
              <a:t>—†</a:t>
            </a:r>
            <a:r>
              <a:rPr lang="ru-RU" sz="1600" dirty="0" smtClean="0">
                <a:hlinkClick r:id="rId6" tooltip="1446"/>
              </a:rPr>
              <a:t>1446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3429000"/>
            <a:ext cx="571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7" tooltip="Санта Марія дель Фьоре (ще не написана)"/>
              </a:rPr>
              <a:t>Санта </a:t>
            </a:r>
            <a:r>
              <a:rPr lang="ru-RU" dirty="0" err="1">
                <a:hlinkClick r:id="rId7" tooltip="Санта Марія дель Фьоре (ще не написана)"/>
              </a:rPr>
              <a:t>Марія</a:t>
            </a:r>
            <a:r>
              <a:rPr lang="ru-RU" dirty="0">
                <a:hlinkClick r:id="rId7" tooltip="Санта Марія дель Фьоре (ще не написана)"/>
              </a:rPr>
              <a:t> </a:t>
            </a:r>
            <a:r>
              <a:rPr lang="ru-RU" dirty="0" err="1">
                <a:hlinkClick r:id="rId7" tooltip="Санта Марія дель Фьоре (ще не написана)"/>
              </a:rPr>
              <a:t>дель</a:t>
            </a:r>
            <a:r>
              <a:rPr lang="ru-RU" dirty="0">
                <a:hlinkClick r:id="rId7" tooltip="Санта Марія дель Фьоре (ще не написана)"/>
              </a:rPr>
              <a:t> </a:t>
            </a:r>
            <a:r>
              <a:rPr lang="ru-RU" dirty="0" err="1">
                <a:hlinkClick r:id="rId7" tooltip="Санта Марія дель Фьоре (ще не написана)"/>
              </a:rPr>
              <a:t>Фьоре</a:t>
            </a:r>
            <a:r>
              <a:rPr lang="ru-RU" dirty="0" err="1"/>
              <a:t>,</a:t>
            </a:r>
            <a:r>
              <a:rPr lang="ru-RU" dirty="0" err="1">
                <a:hlinkClick r:id="rId8" tooltip="Флоренція"/>
              </a:rPr>
              <a:t>Флоренція</a:t>
            </a:r>
            <a:r>
              <a:rPr lang="ru-RU" dirty="0"/>
              <a:t>.</a:t>
            </a:r>
          </a:p>
        </p:txBody>
      </p:sp>
      <p:pic>
        <p:nvPicPr>
          <p:cNvPr id="5124" name="Picture 4" descr="C:\Documents and Settings\Администратор\Рабочий стол\800px-Santo_Spirito,_inside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1934" y="4554148"/>
            <a:ext cx="4429124" cy="23038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14942" y="4214818"/>
            <a:ext cx="227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hlinkClick r:id="rId10" tooltip="Нава"/>
              </a:rPr>
              <a:t>Нава</a:t>
            </a:r>
            <a:r>
              <a:rPr lang="ru-RU" dirty="0"/>
              <a:t> </a:t>
            </a:r>
            <a:r>
              <a:rPr lang="ru-RU" dirty="0" err="1"/>
              <a:t>Санто</a:t>
            </a:r>
            <a:r>
              <a:rPr lang="ru-RU" dirty="0"/>
              <a:t> </a:t>
            </a:r>
            <a:r>
              <a:rPr lang="ru-RU" dirty="0" err="1"/>
              <a:t>Спіріто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Администратор\Рабочий стол\420px-Uffizi_Donatel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58578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786454"/>
            <a:ext cx="32354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Донателло. </a:t>
            </a:r>
            <a:r>
              <a:rPr lang="ru-RU" sz="1600" i="1" dirty="0"/>
              <a:t>Скульптура в </a:t>
            </a:r>
            <a:r>
              <a:rPr lang="ru-RU" sz="1600" i="1" dirty="0" err="1">
                <a:hlinkClick r:id="rId3" tooltip="Уффіці"/>
              </a:rPr>
              <a:t>Уффіці</a:t>
            </a:r>
            <a:endParaRPr lang="ru-RU" sz="1600" dirty="0"/>
          </a:p>
        </p:txBody>
      </p:sp>
      <p:pic>
        <p:nvPicPr>
          <p:cNvPr id="6148" name="Picture 4" descr="C:\Documents and Settings\Администратор\Рабочий стол\221px-Stmar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0"/>
            <a:ext cx="2428860" cy="58578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215206" y="5786454"/>
            <a:ext cx="1623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Святий</a:t>
            </a:r>
            <a:r>
              <a:rPr lang="ru-RU" i="1" dirty="0"/>
              <a:t> Марк</a:t>
            </a:r>
            <a:endParaRPr lang="ru-RU" dirty="0"/>
          </a:p>
        </p:txBody>
      </p:sp>
      <p:pic>
        <p:nvPicPr>
          <p:cNvPr id="6149" name="Picture 5" descr="C:\Documents and Settings\Администратор\Рабочий стол\464px-Siena.Duomo.Donatello.JohnBaptist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1" y="0"/>
            <a:ext cx="3264901" cy="58578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57620" y="5786454"/>
            <a:ext cx="2515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Св. </a:t>
            </a:r>
            <a:r>
              <a:rPr lang="ru-RU" i="1" dirty="0" err="1"/>
              <a:t>Іоанн</a:t>
            </a:r>
            <a:r>
              <a:rPr lang="ru-RU" i="1" dirty="0"/>
              <a:t> Креститель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</TotalTime>
  <Words>479</Words>
  <Application>Microsoft Office PowerPoint</Application>
  <PresentationFormat>Экран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Культура  епохи  Відродження</vt:lpstr>
      <vt:lpstr>Слайд 2</vt:lpstr>
      <vt:lpstr>Риси Відродження</vt:lpstr>
      <vt:lpstr> Основні ідеї Відродження</vt:lpstr>
      <vt:lpstr>   Класифікація періодів </vt:lpstr>
      <vt:lpstr>Протовідродження</vt:lpstr>
      <vt:lpstr>Раннє Відродження</vt:lpstr>
      <vt:lpstr>Слайд 8</vt:lpstr>
      <vt:lpstr>Слайд 9</vt:lpstr>
      <vt:lpstr>Слайд 10</vt:lpstr>
      <vt:lpstr>Високе Відродження</vt:lpstr>
      <vt:lpstr>Слайд 12</vt:lpstr>
      <vt:lpstr>Слайд 13</vt:lpstr>
      <vt:lpstr>Санті</vt:lpstr>
      <vt:lpstr>Слайд 15</vt:lpstr>
      <vt:lpstr>Слайд 16</vt:lpstr>
      <vt:lpstr>Мікеланджело Буонарроті</vt:lpstr>
      <vt:lpstr>Слайд 18</vt:lpstr>
      <vt:lpstr> Вплив Відродження на культуру в Україні</vt:lpstr>
      <vt:lpstr>Слайд 20</vt:lpstr>
      <vt:lpstr>  Висновок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 епохи  Відродження</dc:title>
  <dc:creator>X</dc:creator>
  <cp:lastModifiedBy>X</cp:lastModifiedBy>
  <cp:revision>28</cp:revision>
  <dcterms:created xsi:type="dcterms:W3CDTF">2013-04-11T13:27:29Z</dcterms:created>
  <dcterms:modified xsi:type="dcterms:W3CDTF">2013-04-11T18:02:00Z</dcterms:modified>
</cp:coreProperties>
</file>