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6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ru-RU" dirty="0"/>
              <a:t>Удивительный треугольник великого француза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2780928"/>
            <a:ext cx="5288632" cy="3649960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chemeClr val="tx2"/>
                </a:solidFill>
              </a:rPr>
              <a:t>Я хорошо помню одного профессора, имевшего</a:t>
            </a:r>
          </a:p>
          <a:p>
            <a:r>
              <a:rPr lang="ru-RU" dirty="0">
                <a:solidFill>
                  <a:schemeClr val="tx2"/>
                </a:solidFill>
              </a:rPr>
              <a:t>видение и подумавшего, что он сходит с ума.</a:t>
            </a:r>
          </a:p>
          <a:p>
            <a:r>
              <a:rPr lang="ru-RU" dirty="0">
                <a:solidFill>
                  <a:schemeClr val="tx2"/>
                </a:solidFill>
              </a:rPr>
              <a:t>Он пришел ко мне в состоянии полнейшей паники. </a:t>
            </a:r>
          </a:p>
          <a:p>
            <a:r>
              <a:rPr lang="ru-RU" dirty="0">
                <a:solidFill>
                  <a:schemeClr val="tx2"/>
                </a:solidFill>
              </a:rPr>
              <a:t>В ответ я просто взял с полки книгу, написанную</a:t>
            </a:r>
          </a:p>
          <a:p>
            <a:r>
              <a:rPr lang="ru-RU" dirty="0">
                <a:solidFill>
                  <a:schemeClr val="tx2"/>
                </a:solidFill>
              </a:rPr>
              <a:t>около четырехсот лет назад, и показал пациенту</a:t>
            </a:r>
          </a:p>
          <a:p>
            <a:r>
              <a:rPr lang="ru-RU" dirty="0">
                <a:solidFill>
                  <a:schemeClr val="tx2"/>
                </a:solidFill>
              </a:rPr>
              <a:t>гравюру по дереву, изображавшую в точности </a:t>
            </a:r>
          </a:p>
          <a:p>
            <a:r>
              <a:rPr lang="ru-RU" dirty="0">
                <a:solidFill>
                  <a:schemeClr val="tx2"/>
                </a:solidFill>
              </a:rPr>
              <a:t>то, что ему привиделось. </a:t>
            </a:r>
          </a:p>
          <a:p>
            <a:r>
              <a:rPr lang="ru-RU" dirty="0">
                <a:solidFill>
                  <a:schemeClr val="tx2"/>
                </a:solidFill>
              </a:rPr>
              <a:t>Карл Густав Юнг. Человек и его символы. 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Когда я читаю Паскаля, Мне кажется, </a:t>
            </a:r>
          </a:p>
          <a:p>
            <a:r>
              <a:rPr lang="ru-RU" dirty="0">
                <a:solidFill>
                  <a:schemeClr val="tx2"/>
                </a:solidFill>
              </a:rPr>
              <a:t>что я читаю себя. </a:t>
            </a:r>
          </a:p>
          <a:p>
            <a:r>
              <a:rPr lang="ru-RU" dirty="0">
                <a:solidFill>
                  <a:schemeClr val="tx2"/>
                </a:solidFill>
              </a:rPr>
              <a:t>Стендаль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11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50" y="809575"/>
            <a:ext cx="4090421" cy="5139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92080" y="1255767"/>
            <a:ext cx="3672408" cy="42473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dirty="0"/>
              <a:t>Паскаль умер, когда ему было 39 лет, но, несмотря на столь короткую жизнь, он вошел в историю как выдающийся математик, физик, философ и писатель. </a:t>
            </a:r>
          </a:p>
          <a:p>
            <a:r>
              <a:rPr lang="ru-RU" dirty="0"/>
              <a:t>Некоторые из практических достижений Паскаля удостоились высшего отличия - сегодня мало кто знает имя их автора. Уже в шестнадцатилетнем возрасте Паскаль сформулировал теорему о шестиугольнике, вписанном в коническое </a:t>
            </a:r>
            <a:r>
              <a:rPr lang="ru-RU" dirty="0" smtClean="0"/>
              <a:t>сечение.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70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51520" y="2191685"/>
            <a:ext cx="4608512" cy="437265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13294" y="2808350"/>
            <a:ext cx="3816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dirty="0"/>
              <a:t>Но, наверное, самой известной математической работой </a:t>
            </a:r>
            <a:r>
              <a:rPr lang="ru-RU" dirty="0" err="1"/>
              <a:t>Блеза</a:t>
            </a:r>
            <a:r>
              <a:rPr lang="ru-RU" dirty="0"/>
              <a:t> Паскаля является трактат об "арифметическом треугольнике", образованном биномиальными коэффициентами (треугольник Паскаля), который имеет применение в теории вероятностей и обладает удивительными и занимательными свойствами.</a:t>
            </a:r>
          </a:p>
        </p:txBody>
      </p:sp>
      <p:pic>
        <p:nvPicPr>
          <p:cNvPr id="2052" name="Picture 4" descr="http://upload.wikimedia.org/wikipedia/commons/thumb/4/49/%D0%A2%D1%80%D0%B5%D1%83%D0%B3%D0%BE%D0%BB%D1%8C%D0%BD%D0%B8%D0%BA_%D0%9F%D0%B0%D1%81%D0%BA%D0%B0%D0%BB%D1%8F.svg/300px-%D0%A2%D1%80%D0%B5%D1%83%D0%B3%D0%BE%D0%BB%D1%8C%D0%BD%D0%B8%D0%BA_%D0%9F%D0%B0%D1%81%D0%BA%D0%B0%D0%BB%D1%8F.svg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718" y="-24919"/>
            <a:ext cx="4514282" cy="3265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9519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28246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Треугольник будет выпит </a:t>
            </a:r>
          </a:p>
          <a:p>
            <a:r>
              <a:rPr lang="ru-RU" sz="2400" dirty="0">
                <a:solidFill>
                  <a:schemeClr val="tx2"/>
                </a:solidFill>
              </a:rPr>
              <a:t>На ура его даешь! </a:t>
            </a:r>
          </a:p>
          <a:p>
            <a:r>
              <a:rPr lang="ru-RU" sz="2400" dirty="0">
                <a:solidFill>
                  <a:schemeClr val="tx2"/>
                </a:solidFill>
              </a:rPr>
              <a:t>Будь он хоть </a:t>
            </a:r>
            <a:r>
              <a:rPr lang="ru-RU" sz="2400" dirty="0" err="1">
                <a:solidFill>
                  <a:schemeClr val="tx2"/>
                </a:solidFill>
              </a:rPr>
              <a:t>параллепипед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</a:p>
          <a:p>
            <a:r>
              <a:rPr lang="ru-RU" sz="2400" dirty="0">
                <a:solidFill>
                  <a:schemeClr val="tx2"/>
                </a:solidFill>
              </a:rPr>
              <a:t>Будь он куб, ядрена вошь </a:t>
            </a:r>
          </a:p>
          <a:p>
            <a:r>
              <a:rPr lang="ru-RU" sz="2400" dirty="0" err="1">
                <a:solidFill>
                  <a:schemeClr val="tx2"/>
                </a:solidFill>
              </a:rPr>
              <a:t>В.Высоцкий</a:t>
            </a: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4184850" cy="353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71800" y="3934555"/>
            <a:ext cx="3096344" cy="28623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«Треугольник </a:t>
            </a:r>
            <a:r>
              <a:rPr lang="ru-RU" dirty="0"/>
              <a:t>Паскаля так прост, что выписать его сможет даже десятилетний ребенок. В тоже время он таит в себе неисчерпаемые сокровища и связывает воедино различные аспекты математики, не имеющие на первый взгляд между собой ничего общего</a:t>
            </a:r>
            <a:r>
              <a:rPr lang="ru-RU" dirty="0" smtClean="0"/>
              <a:t>.»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72200" y="4066180"/>
            <a:ext cx="2448272" cy="11196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538313" y="4302821"/>
            <a:ext cx="211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"</a:t>
            </a:r>
            <a:r>
              <a:rPr lang="ru-RU" dirty="0" smtClean="0"/>
              <a:t>Математический калейдоскоп".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9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81282"/>
            <a:ext cx="6192688" cy="46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293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12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2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322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2" y="-9325"/>
            <a:ext cx="9144912" cy="685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545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248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Удивительный треугольник великого француза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Удивительный треугольник великого француза</dc:title>
  <cp:lastModifiedBy>User</cp:lastModifiedBy>
  <cp:revision>6</cp:revision>
  <dcterms:modified xsi:type="dcterms:W3CDTF">2013-05-21T19:22:18Z</dcterms:modified>
</cp:coreProperties>
</file>