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57" r:id="rId1"/>
  </p:sldMasterIdLst>
  <p:sldIdLst>
    <p:sldId id="256" r:id="rId2"/>
    <p:sldId id="260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795" autoAdjust="0"/>
  </p:normalViewPr>
  <p:slideViewPr>
    <p:cSldViewPr>
      <p:cViewPr varScale="1">
        <p:scale>
          <a:sx n="61" d="100"/>
          <a:sy n="61" d="100"/>
        </p:scale>
        <p:origin x="-8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0"/>
            <a:ext cx="752475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grpSp>
        <p:nvGrpSpPr>
          <p:cNvPr id="5" name="Group 6"/>
          <p:cNvGrpSpPr/>
          <p:nvPr/>
        </p:nvGrpSpPr>
        <p:grpSpPr>
          <a:xfrm>
            <a:off x="7467600" y="209550"/>
            <a:ext cx="657226" cy="431800"/>
            <a:chOff x="7467600" y="209550"/>
            <a:chExt cx="657226" cy="431800"/>
          </a:xfrm>
          <a:solidFill>
            <a:schemeClr val="tx2">
              <a:lumMod val="60000"/>
              <a:lumOff val="40000"/>
            </a:schemeClr>
          </a:solidFill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467600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auto">
            <a:xfrm>
              <a:off x="7677151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  <p:sp>
          <p:nvSpPr>
            <p:cNvPr id="8" name="Freeform 5"/>
            <p:cNvSpPr>
              <a:spLocks/>
            </p:cNvSpPr>
            <p:nvPr/>
          </p:nvSpPr>
          <p:spPr bwMode="auto">
            <a:xfrm>
              <a:off x="7881939" y="209550"/>
              <a:ext cx="242887" cy="431800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0"/>
                </a:cxn>
                <a:cxn ang="0">
                  <a:pos x="89" y="136"/>
                </a:cxn>
                <a:cxn ang="0">
                  <a:pos x="89" y="136"/>
                </a:cxn>
                <a:cxn ang="0">
                  <a:pos x="0" y="272"/>
                </a:cxn>
                <a:cxn ang="0">
                  <a:pos x="62" y="272"/>
                </a:cxn>
                <a:cxn ang="0">
                  <a:pos x="153" y="136"/>
                </a:cxn>
                <a:cxn ang="0">
                  <a:pos x="62" y="0"/>
                </a:cxn>
              </a:cxnLst>
              <a:rect l="0" t="0" r="r" b="b"/>
              <a:pathLst>
                <a:path w="153" h="272">
                  <a:moveTo>
                    <a:pt x="62" y="0"/>
                  </a:moveTo>
                  <a:lnTo>
                    <a:pt x="0" y="0"/>
                  </a:lnTo>
                  <a:lnTo>
                    <a:pt x="89" y="136"/>
                  </a:lnTo>
                  <a:lnTo>
                    <a:pt x="89" y="136"/>
                  </a:lnTo>
                  <a:lnTo>
                    <a:pt x="0" y="272"/>
                  </a:lnTo>
                  <a:lnTo>
                    <a:pt x="62" y="272"/>
                  </a:lnTo>
                  <a:lnTo>
                    <a:pt x="153" y="136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6152" y="1267485"/>
            <a:ext cx="7235981" cy="5133316"/>
          </a:xfrm>
        </p:spPr>
        <p:txBody>
          <a:bodyPr/>
          <a:lstStyle>
            <a:lvl1pPr>
              <a:defRPr sz="11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4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CCCA7-B6DF-4FE2-97B5-3F89F72CEC70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50225" y="236538"/>
            <a:ext cx="785813" cy="365125"/>
          </a:xfrm>
        </p:spPr>
        <p:txBody>
          <a:bodyPr/>
          <a:lstStyle>
            <a:lvl1pPr>
              <a:defRPr sz="1400" smtClean="0"/>
            </a:lvl1pPr>
          </a:lstStyle>
          <a:p>
            <a:pPr>
              <a:defRPr/>
            </a:pPr>
            <a:fld id="{476B22EC-63B6-4970-905B-7A4248D6B3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22E7C-1083-41C3-873B-F5BE5E31F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39C919-27C3-4C4A-8779-D1705473DCAD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6B299-CBD1-4E17-81CC-12888C24BD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E8966F-C64D-4362-BBE9-2A02CFABD341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838200"/>
            <a:ext cx="7467600" cy="441960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800">
                <a:solidFill>
                  <a:schemeClr val="tx1"/>
                </a:solidFill>
              </a:defRPr>
            </a:lvl4pPr>
            <a:lvl5pPr>
              <a:defRPr sz="1800">
                <a:solidFill>
                  <a:schemeClr val="tx1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D1858-5262-4D6D-9D51-CA8984068AF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EDC291-B1AF-407C-ACB8-C66AC00C86B0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5EBCA-64D6-4894-BC2A-B650B925DB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E2245-5BF4-47DB-8128-A81E51E8BFDA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E34D9-29B6-4CBB-9064-02F72ED986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E488C-7095-4FFD-854B-7F9FFA4A5C9E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74D27-F097-4919-A149-8256892E60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16A8E-9099-4CEC-BF63-C9B9EDD2A125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68CF0-42A8-421C-95AD-1389996084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B5D029-4AB7-4F22-B91D-3A2DEFABB581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9B35C5-5D56-484C-9800-40CA5E0DA1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AF240-38AB-4B8C-BE26-DFDB8D1D8222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F6576-6564-40B2-8AD6-D8854823342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CA59C-6009-46CF-8F98-0F38A768C03B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35E01-F1E6-43DB-B015-2A1E2F503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126AA4-2EF4-418D-AC43-FA9F1F3C339C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/>
              </a:gs>
              <a:gs pos="52000">
                <a:schemeClr val="accent6">
                  <a:lumMod val="75000"/>
                </a:schemeClr>
              </a:gs>
              <a:gs pos="100000">
                <a:schemeClr val="accent6">
                  <a:lumMod val="50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28600" cy="6858000"/>
          </a:xfrm>
          <a:prstGeom prst="rect">
            <a:avLst/>
          </a:prstGeo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50000">
                <a:schemeClr val="accent1"/>
              </a:gs>
              <a:gs pos="100000">
                <a:schemeClr val="accent6">
                  <a:lumMod val="75000"/>
                </a:schemeClr>
              </a:gs>
            </a:gsLst>
            <a:lin ang="5400000" scaled="0"/>
          </a:gradFill>
          <a:ln>
            <a:noFill/>
          </a:ln>
          <a:effectLst>
            <a:innerShdw blurRad="190500" dist="25400">
              <a:prstClr val="black">
                <a:alpha val="6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endParaRPr lang="en-US" dirty="0"/>
          </a:p>
        </p:txBody>
      </p:sp>
      <p:sp>
        <p:nvSpPr>
          <p:cNvPr id="103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E7F4FD-89A9-4F7B-A8D4-BBE9F7AB22E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6" name="Freeform 5"/>
          <p:cNvSpPr>
            <a:spLocks/>
          </p:cNvSpPr>
          <p:nvPr/>
        </p:nvSpPr>
        <p:spPr bwMode="auto">
          <a:xfrm>
            <a:off x="8453438" y="5715000"/>
            <a:ext cx="242887" cy="431800"/>
          </a:xfrm>
          <a:custGeom>
            <a:avLst/>
            <a:gdLst/>
            <a:ahLst/>
            <a:cxnLst>
              <a:cxn ang="0">
                <a:pos x="62" y="0"/>
              </a:cxn>
              <a:cxn ang="0">
                <a:pos x="0" y="0"/>
              </a:cxn>
              <a:cxn ang="0">
                <a:pos x="89" y="136"/>
              </a:cxn>
              <a:cxn ang="0">
                <a:pos x="89" y="136"/>
              </a:cxn>
              <a:cxn ang="0">
                <a:pos x="0" y="272"/>
              </a:cxn>
              <a:cxn ang="0">
                <a:pos x="62" y="272"/>
              </a:cxn>
              <a:cxn ang="0">
                <a:pos x="153" y="136"/>
              </a:cxn>
              <a:cxn ang="0">
                <a:pos x="62" y="0"/>
              </a:cxn>
            </a:cxnLst>
            <a:rect l="0" t="0" r="r" b="b"/>
            <a:pathLst>
              <a:path w="153" h="272">
                <a:moveTo>
                  <a:pt x="62" y="0"/>
                </a:moveTo>
                <a:lnTo>
                  <a:pt x="0" y="0"/>
                </a:lnTo>
                <a:lnTo>
                  <a:pt x="89" y="136"/>
                </a:lnTo>
                <a:lnTo>
                  <a:pt x="89" y="136"/>
                </a:lnTo>
                <a:lnTo>
                  <a:pt x="0" y="272"/>
                </a:lnTo>
                <a:lnTo>
                  <a:pt x="62" y="272"/>
                </a:lnTo>
                <a:lnTo>
                  <a:pt x="153" y="136"/>
                </a:lnTo>
                <a:lnTo>
                  <a:pt x="62" y="0"/>
                </a:lnTo>
                <a:close/>
              </a:path>
            </a:pathLst>
          </a:custGeom>
          <a:solidFill>
            <a:schemeClr val="tx2">
              <a:lumMod val="60000"/>
              <a:lumOff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198563" y="4821238"/>
            <a:ext cx="2625725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29F1D7D6-DF1D-43EF-8E26-97B93052F1F9}" type="datetimeFigureOut">
              <a:rPr lang="ru-RU"/>
              <a:pPr>
                <a:defRPr/>
              </a:pPr>
              <a:t>19.11.2013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69" r:id="rId1"/>
    <p:sldLayoutId id="2147484168" r:id="rId2"/>
    <p:sldLayoutId id="2147484167" r:id="rId3"/>
    <p:sldLayoutId id="2147484166" r:id="rId4"/>
    <p:sldLayoutId id="2147484165" r:id="rId5"/>
    <p:sldLayoutId id="2147484164" r:id="rId6"/>
    <p:sldLayoutId id="2147484163" r:id="rId7"/>
    <p:sldLayoutId id="2147484162" r:id="rId8"/>
    <p:sldLayoutId id="2147484161" r:id="rId9"/>
    <p:sldLayoutId id="2147484160" r:id="rId10"/>
    <p:sldLayoutId id="21474841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</p:bldLst>
  </p:timing>
  <p:txStyles>
    <p:titleStyle>
      <a:lvl1pPr algn="l" rtl="0" fontAlgn="base">
        <a:spcBef>
          <a:spcPct val="0"/>
        </a:spcBef>
        <a:spcAft>
          <a:spcPct val="0"/>
        </a:spcAft>
        <a:defRPr sz="7200" b="1" kern="1200">
          <a:ln w="12700">
            <a:solidFill>
              <a:schemeClr val="tx2"/>
            </a:solidFill>
          </a:ln>
          <a:solidFill>
            <a:schemeClr val="bg1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7200" b="1">
          <a:solidFill>
            <a:schemeClr val="bg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3096344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>      </a:t>
            </a:r>
            <a:r>
              <a:rPr lang="ru-RU" sz="4000" dirty="0" smtClean="0">
                <a:solidFill>
                  <a:srgbClr val="0000FF"/>
                </a:solidFill>
              </a:rPr>
              <a:t>Творческая математическая студия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 </a:t>
            </a:r>
            <a:r>
              <a:rPr lang="ru-RU" sz="3200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г.Красноармейска</a:t>
            </a: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   Тема: </a:t>
            </a:r>
            <a:r>
              <a:rPr lang="ru-RU" sz="3200" i="1" dirty="0" smtClean="0">
                <a:solidFill>
                  <a:srgbClr val="FFFF00"/>
                </a:solidFill>
              </a:rPr>
              <a:t>«Решение показательных уравнений»</a:t>
            </a:r>
            <a:br>
              <a:rPr lang="ru-RU" sz="3200" i="1" dirty="0" smtClean="0">
                <a:solidFill>
                  <a:srgbClr val="FFFF00"/>
                </a:solidFill>
              </a:rPr>
            </a:br>
            <a:r>
              <a:rPr lang="ru-RU" sz="3200" i="1" dirty="0" smtClean="0">
                <a:solidFill>
                  <a:srgbClr val="FFFF00"/>
                </a:solidFill>
              </a:rPr>
              <a:t>   </a:t>
            </a:r>
            <a: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(задания достаточного уровня)</a:t>
            </a:r>
            <a:br>
              <a:rPr lang="ru-RU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/>
            </a:r>
            <a:br>
              <a:rPr lang="ru-RU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</a:b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200" dirty="0"/>
          </a:p>
        </p:txBody>
      </p:sp>
      <p:sp>
        <p:nvSpPr>
          <p:cNvPr id="13314" name="Подзаголовок 9"/>
          <p:cNvSpPr>
            <a:spLocks noGrp="1"/>
          </p:cNvSpPr>
          <p:nvPr>
            <p:ph type="subTitle" idx="1"/>
          </p:nvPr>
        </p:nvSpPr>
        <p:spPr>
          <a:xfrm>
            <a:off x="2051050" y="4724400"/>
            <a:ext cx="6873875" cy="1530350"/>
          </a:xfrm>
        </p:spPr>
        <p:txBody>
          <a:bodyPr/>
          <a:lstStyle/>
          <a:p>
            <a:endParaRPr lang="ru-RU" b="1" i="1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16152" y="980729"/>
            <a:ext cx="7235981" cy="792088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b="0" i="1" dirty="0" smtClean="0">
                <a:solidFill>
                  <a:schemeClr val="tx1"/>
                </a:solidFill>
                <a:effectLst/>
              </a:rPr>
              <a:t>Ю.В. Нестеренко; С.Н. </a:t>
            </a:r>
            <a:r>
              <a:rPr lang="ru-RU" sz="2000" b="0" i="1" dirty="0" err="1" smtClean="0">
                <a:solidFill>
                  <a:schemeClr val="tx1"/>
                </a:solidFill>
                <a:effectLst/>
              </a:rPr>
              <a:t>Олехник</a:t>
            </a:r>
            <a:r>
              <a:rPr lang="ru-RU" sz="2000" b="0" i="1" dirty="0" smtClean="0">
                <a:solidFill>
                  <a:schemeClr val="tx1"/>
                </a:solidFill>
                <a:effectLst/>
              </a:rPr>
              <a:t>; М.К. Потапов</a:t>
            </a:r>
            <a:br>
              <a:rPr lang="ru-RU" sz="2000" b="0" i="1" dirty="0" smtClean="0">
                <a:solidFill>
                  <a:schemeClr val="tx1"/>
                </a:solidFill>
                <a:effectLst/>
              </a:rPr>
            </a:br>
            <a:r>
              <a:rPr lang="ru-RU" sz="2000" b="0" i="1" dirty="0" smtClean="0">
                <a:solidFill>
                  <a:schemeClr val="tx1"/>
                </a:solidFill>
                <a:effectLst/>
              </a:rPr>
              <a:t>Задачи вступительных экзаменов по математике</a:t>
            </a:r>
            <a:endParaRPr lang="ru-RU" sz="2000" dirty="0"/>
          </a:p>
        </p:txBody>
      </p:sp>
      <p:sp>
        <p:nvSpPr>
          <p:cNvPr id="22530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216025" y="201613"/>
            <a:ext cx="6189663" cy="949325"/>
          </a:xfrm>
        </p:spPr>
        <p:txBody>
          <a:bodyPr/>
          <a:lstStyle/>
          <a:p>
            <a:pPr algn="ctr"/>
            <a:r>
              <a:rPr lang="ru-RU" sz="4800" b="1" smtClean="0">
                <a:solidFill>
                  <a:schemeClr val="tx1"/>
                </a:solidFill>
              </a:rPr>
              <a:t>Литература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683568" y="0"/>
            <a:ext cx="7619057" cy="6741368"/>
          </a:xfrm>
          <a:blipFill rotWithShape="1">
            <a:blip r:embed="rId2"/>
            <a:stretch>
              <a:fillRect l="-1200" t="-2712" b="-1627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539552" y="0"/>
            <a:ext cx="7920880" cy="6858000"/>
          </a:xfrm>
          <a:blipFill rotWithShape="1">
            <a:blip r:embed="rId2"/>
            <a:stretch>
              <a:fillRect l="-1232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395536" y="0"/>
            <a:ext cx="7763200" cy="6858000"/>
          </a:xfrm>
          <a:blipFill rotWithShape="1">
            <a:blip r:embed="rId2"/>
            <a:stretch>
              <a:fillRect l="-864" t="-533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530352" y="0"/>
            <a:ext cx="7772400" cy="6858000"/>
          </a:xfrm>
          <a:blipFill rotWithShape="1">
            <a:blip r:embed="rId2"/>
            <a:stretch>
              <a:fillRect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 noRot="1" noChangeAspect="1" noMove="1" noResize="1" noEditPoints="1" noAdjustHandles="1" noChangeArrowheads="1" noChangeShapeType="1" noTextEdit="1"/>
          </p:cNvSpPr>
          <p:nvPr>
            <p:ph type="body" idx="1"/>
          </p:nvPr>
        </p:nvSpPr>
        <p:spPr>
          <a:xfrm>
            <a:off x="1" y="0"/>
            <a:ext cx="9144000" cy="6858000"/>
          </a:xfrm>
          <a:blipFill rotWithShape="1">
            <a:blip r:embed="rId2"/>
            <a:stretch>
              <a:fillRect b="-2222"/>
            </a:stretch>
          </a:blip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 noRot="1" noChangeAspect="1" noMove="1" noResize="1" noEditPoints="1" noAdjustHandles="1" noChangeArrowheads="1" noChangeShapeType="1" noTextEdit="1"/>
          </p:cNvSpPr>
          <p:nvPr>
            <p:ph type="subTitle" idx="1"/>
          </p:nvPr>
        </p:nvSpPr>
        <p:spPr>
          <a:xfrm>
            <a:off x="539552" y="0"/>
            <a:ext cx="7854696" cy="6858000"/>
          </a:xfrm>
          <a:blipFill rotWithShape="1">
            <a:blip r:embed="rId2"/>
            <a:stretch>
              <a:fillRect/>
            </a:stretch>
          </a:blipFill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 noRot="1" noChangeAspect="1" noMove="1" noResize="1" noEditPoints="1" noAdjustHandles="1" noChangeArrowheads="1" noChangeShapeType="1" noTextEdit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 rotWithShape="1">
            <a:blip r:embed="rId2"/>
            <a:stretch>
              <a:fillRect l="-1000" t="-1244"/>
            </a:stretch>
          </a:blipFill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 noRot="1" noChangeAspect="1" noMove="1" noResize="1" noEditPoints="1" noAdjustHandles="1" noChangeArrowheads="1" noChangeShapeType="1" noTextEdit="1"/>
          </p:cNvSpPr>
          <p:nvPr>
            <p:ph type="subTitle" idx="1"/>
          </p:nvPr>
        </p:nvSpPr>
        <p:spPr>
          <a:xfrm>
            <a:off x="0" y="0"/>
            <a:ext cx="9144000" cy="6858000"/>
          </a:xfrm>
          <a:blipFill rotWithShape="1">
            <a:blip r:embed="rId2"/>
            <a:stretch>
              <a:fillRect t="-356"/>
            </a:stretch>
          </a:blipFill>
        </p:spPr>
        <p:txBody>
          <a:bodyPr rtlCol="0"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>
                <a:noFill/>
              </a:rPr>
              <a:t> 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rmal">
  <a:themeElements>
    <a:clrScheme name="Thermal">
      <a:dk1>
        <a:srgbClr val="4D5B6B"/>
      </a:dk1>
      <a:lt1>
        <a:srgbClr val="FFFFFF"/>
      </a:lt1>
      <a:dk2>
        <a:srgbClr val="675D59"/>
      </a:dk2>
      <a:lt2>
        <a:srgbClr val="E8DED8"/>
      </a:lt2>
      <a:accent1>
        <a:srgbClr val="FF7605"/>
      </a:accent1>
      <a:accent2>
        <a:srgbClr val="7F7F7F"/>
      </a:accent2>
      <a:accent3>
        <a:srgbClr val="7F5185"/>
      </a:accent3>
      <a:accent4>
        <a:srgbClr val="89AAD3"/>
      </a:accent4>
      <a:accent5>
        <a:srgbClr val="8F5B4B"/>
      </a:accent5>
      <a:accent6>
        <a:srgbClr val="C84340"/>
      </a:accent6>
      <a:hlink>
        <a:srgbClr val="89AAD3"/>
      </a:hlink>
      <a:folHlink>
        <a:srgbClr val="795185"/>
      </a:folHlink>
    </a:clrScheme>
    <a:fontScheme name="Thermal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erma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63500" dist="38100" dir="81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101600" dist="63500" dir="81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000000"/>
            </a:lightRig>
          </a:scene3d>
          <a:sp3d>
            <a:bevelT h="190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TC101859868[[fn=Термический]]</Template>
  <TotalTime>374</TotalTime>
  <Words>1</Words>
  <Application>Microsoft Office PowerPoint</Application>
  <PresentationFormat>Экран (4:3)</PresentationFormat>
  <Paragraphs>1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Calibri</vt:lpstr>
      <vt:lpstr>Arial</vt:lpstr>
      <vt:lpstr>Thermal</vt:lpstr>
      <vt:lpstr>Thermal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Творческая математическая студия г.Красноармейска Тема: «Решение показательных уравнений» (Задания достаточного уровня)   </dc:title>
  <cp:lastModifiedBy>User</cp:lastModifiedBy>
  <cp:revision>48</cp:revision>
  <dcterms:modified xsi:type="dcterms:W3CDTF">2013-11-19T14:40:20Z</dcterms:modified>
</cp:coreProperties>
</file>