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11-A902-4D9E-A86C-10903082944F}" type="datetimeFigureOut">
              <a:rPr lang="ru-RU" smtClean="0"/>
              <a:pPr/>
              <a:t>15.09.2011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BC291F-0BCE-4982-8ECB-0A157093E9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11-A902-4D9E-A86C-10903082944F}" type="datetimeFigureOut">
              <a:rPr lang="ru-RU" smtClean="0"/>
              <a:pPr/>
              <a:t>15.09.2011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291F-0BCE-4982-8ECB-0A157093E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11-A902-4D9E-A86C-10903082944F}" type="datetimeFigureOut">
              <a:rPr lang="ru-RU" smtClean="0"/>
              <a:pPr/>
              <a:t>15.09.2011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291F-0BCE-4982-8ECB-0A157093E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113911-A902-4D9E-A86C-10903082944F}" type="datetimeFigureOut">
              <a:rPr lang="ru-RU" smtClean="0"/>
              <a:pPr/>
              <a:t>15.09.2011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0BC291F-0BCE-4982-8ECB-0A157093E9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11-A902-4D9E-A86C-10903082944F}" type="datetimeFigureOut">
              <a:rPr lang="ru-RU" smtClean="0"/>
              <a:pPr/>
              <a:t>15.09.2011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291F-0BCE-4982-8ECB-0A157093E9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11-A902-4D9E-A86C-10903082944F}" type="datetimeFigureOut">
              <a:rPr lang="ru-RU" smtClean="0"/>
              <a:pPr/>
              <a:t>15.09.2011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291F-0BCE-4982-8ECB-0A157093E9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291F-0BCE-4982-8ECB-0A157093E9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11-A902-4D9E-A86C-10903082944F}" type="datetimeFigureOut">
              <a:rPr lang="ru-RU" smtClean="0"/>
              <a:pPr/>
              <a:t>15.09.2011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11-A902-4D9E-A86C-10903082944F}" type="datetimeFigureOut">
              <a:rPr lang="ru-RU" smtClean="0"/>
              <a:pPr/>
              <a:t>15.09.2011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291F-0BCE-4982-8ECB-0A157093E9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11-A902-4D9E-A86C-10903082944F}" type="datetimeFigureOut">
              <a:rPr lang="ru-RU" smtClean="0"/>
              <a:pPr/>
              <a:t>15.09.2011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291F-0BCE-4982-8ECB-0A157093E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113911-A902-4D9E-A86C-10903082944F}" type="datetimeFigureOut">
              <a:rPr lang="ru-RU" smtClean="0"/>
              <a:pPr/>
              <a:t>15.09.2011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BC291F-0BCE-4982-8ECB-0A157093E9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11-A902-4D9E-A86C-10903082944F}" type="datetimeFigureOut">
              <a:rPr lang="ru-RU" smtClean="0"/>
              <a:pPr/>
              <a:t>15.09.2011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BC291F-0BCE-4982-8ECB-0A157093E9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D113911-A902-4D9E-A86C-10903082944F}" type="datetimeFigureOut">
              <a:rPr lang="ru-RU" smtClean="0"/>
              <a:pPr/>
              <a:t>15.09.2011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0BC291F-0BCE-4982-8ECB-0A157093E9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576" y="1592560"/>
            <a:ext cx="9144000" cy="3852664"/>
          </a:xfrm>
        </p:spPr>
        <p:txBody>
          <a:bodyPr>
            <a:noAutofit/>
          </a:bodyPr>
          <a:lstStyle/>
          <a:p>
            <a:r>
              <a:rPr lang="ru-RU" sz="16600" dirty="0" smtClean="0"/>
              <a:t>Алгебра 8 класс</a:t>
            </a:r>
            <a:endParaRPr lang="ru-RU" sz="166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4356720"/>
          </a:xfrm>
        </p:spPr>
        <p:txBody>
          <a:bodyPr>
            <a:noAutofit/>
          </a:bodyPr>
          <a:lstStyle/>
          <a:p>
            <a:r>
              <a:rPr lang="ru-RU" sz="8000" dirty="0" smtClean="0"/>
              <a:t>Сложение и вычитание дробей</a:t>
            </a:r>
            <a:endParaRPr lang="ru-RU" sz="80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924944"/>
          </a:xfrm>
        </p:spPr>
        <p:txBody>
          <a:bodyPr>
            <a:noAutofit/>
          </a:bodyPr>
          <a:lstStyle/>
          <a:p>
            <a:r>
              <a:rPr lang="ru-RU" sz="4800" dirty="0" smtClean="0"/>
              <a:t>Чтобы сложить дроби с одинаковыми знаменателями, нужно сложить их числители, а знаменатель оставить тот же </a:t>
            </a:r>
            <a:endParaRPr lang="ru-RU" sz="48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3140968"/>
            <a:ext cx="3638550" cy="14954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229600" cy="1143000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555776" y="332656"/>
            <a:ext cx="52565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Пример</a:t>
            </a:r>
            <a:endParaRPr lang="ru-RU" sz="8800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2780928"/>
            <a:ext cx="5448300" cy="14954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132856"/>
            <a:ext cx="9144000" cy="1800200"/>
          </a:xfrm>
        </p:spPr>
        <p:txBody>
          <a:bodyPr>
            <a:noAutofit/>
          </a:bodyPr>
          <a:lstStyle/>
          <a:p>
            <a:r>
              <a:rPr lang="ru-RU" sz="4400" dirty="0" smtClean="0"/>
              <a:t>Чтобы найти разность дробей с одинаковыми знаменателями, необходимо из числителя уменьшаемого вычесть числитель вычитаемого, а знаменатель оставить тот же</a:t>
            </a:r>
            <a:endParaRPr lang="ru-RU" sz="4400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4221088"/>
            <a:ext cx="3638550" cy="14954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83768" y="836712"/>
            <a:ext cx="4608512" cy="1219200"/>
          </a:xfrm>
        </p:spPr>
        <p:txBody>
          <a:bodyPr>
            <a:noAutofit/>
          </a:bodyPr>
          <a:lstStyle/>
          <a:p>
            <a:r>
              <a:rPr lang="ru-RU" sz="8800" dirty="0" smtClean="0"/>
              <a:t>Пример</a:t>
            </a:r>
            <a:endParaRPr lang="ru-RU" sz="8800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3140968"/>
            <a:ext cx="4724400" cy="10287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100</TotalTime>
  <Words>48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Алгебра 8 класс</vt:lpstr>
      <vt:lpstr>Сложение и вычитание дробей</vt:lpstr>
      <vt:lpstr>Чтобы сложить дроби с одинаковыми знаменателями, нужно сложить их числители, а знаменатель оставить тот же </vt:lpstr>
      <vt:lpstr>    </vt:lpstr>
      <vt:lpstr>Чтобы найти разность дробей с одинаковыми знаменателями, необходимо из числителя уменьшаемого вычесть числитель вычитаемого, а знаменатель оставить тот же</vt:lpstr>
      <vt:lpstr>Пример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Алгебра 8 класс</dc:title>
  <dc:creator>Notebook</dc:creator>
  <cp:lastModifiedBy>Notebook</cp:lastModifiedBy>
  <cp:revision>11</cp:revision>
  <dcterms:created xsi:type="dcterms:W3CDTF">2011-09-14T17:08:20Z</dcterms:created>
  <dcterms:modified xsi:type="dcterms:W3CDTF">2011-09-15T19:18:55Z</dcterms:modified>
</cp:coreProperties>
</file>