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5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429000"/>
            <a:ext cx="6400800" cy="1600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Выполнили ученицы 9-Б класса</a:t>
            </a:r>
          </a:p>
          <a:p>
            <a:r>
              <a:rPr lang="ru-RU" dirty="0" smtClean="0"/>
              <a:t>Соломяная Анна</a:t>
            </a:r>
          </a:p>
          <a:p>
            <a:r>
              <a:rPr lang="ru-RU" dirty="0" smtClean="0"/>
              <a:t>Шелудько Карина</a:t>
            </a:r>
          </a:p>
          <a:p>
            <a:r>
              <a:rPr lang="ru-RU" dirty="0" smtClean="0"/>
              <a:t>Жилавская Екатерина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Доступ и подключение интернета в классах ЭУВК№5</a:t>
            </a:r>
            <a:endParaRPr lang="ru-RU" dirty="0"/>
          </a:p>
        </p:txBody>
      </p:sp>
      <p:pic>
        <p:nvPicPr>
          <p:cNvPr id="4" name="Рисунок 3" descr="feb32ba45c2286c80d6dab23d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661877"/>
            <a:ext cx="2405046" cy="198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429156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Социальный опрос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5" y="260647"/>
            <a:ext cx="1993735" cy="1585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97" y="2376595"/>
            <a:ext cx="6841393" cy="41124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33" y="1053156"/>
            <a:ext cx="4514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 данного опроса, мы выяснили, что количество желающих провести социальные сети в школе очень большое.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443914" cy="30003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i="1" dirty="0" smtClean="0">
                <a:latin typeface="Corbel" pitchFamily="34" charset="0"/>
              </a:rPr>
              <a:t>Жизнь современного человека, идущего в ногу со временем, немыслима без компьютеров и цифровых технологий. В наше время, практически все сферы человеческой деятельности, так или иначе, связанны с компьютерами. Несомненно, с течением времени вычислительные устройства будут совершенствоваться и уже никогда не уйдут из нашей жизни. Компьютер представляет собой одно из самых удивительных и значительных достижений человеческого труда и мысли. Для большинства из нас компьютер не роскошь, а неотъемлемое средство домашней или рабочей обстановки.</a:t>
            </a:r>
            <a:endParaRPr lang="ru-RU" sz="2000" i="1" dirty="0">
              <a:latin typeface="Corbe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4786346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286124"/>
            <a:ext cx="3620491" cy="335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76672"/>
            <a:ext cx="5000660" cy="5688632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700" dirty="0" smtClean="0">
                <a:solidFill>
                  <a:schemeClr val="accent1"/>
                </a:solidFill>
              </a:rPr>
              <a:t>Запорожская область занимает одно из первых мест по качеству предоставления компьютерного образования в учебных заведениях. </a:t>
            </a:r>
          </a:p>
          <a:p>
            <a:pPr marL="0" indent="0">
              <a:buNone/>
            </a:pPr>
            <a:r>
              <a:rPr lang="ru-RU" sz="4200" dirty="0" smtClean="0"/>
              <a:t>Активно внедряется система Единого информационного образовательного пространства, привлекаются методы стимулирования учителей к повышению уровня владения компьютерными технологиями. Как сообщает управление по делам прессы и информации Запорожской ОГА, все образовательные учреждения Запорожской области должны быть обеспечены доступом к сети Интернет до конца текущего года.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28"/>
            <a:ext cx="3524235" cy="26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000372"/>
            <a:ext cx="35207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02240"/>
              </p:ext>
            </p:extLst>
          </p:nvPr>
        </p:nvGraphicFramePr>
        <p:xfrm>
          <a:off x="0" y="0"/>
          <a:ext cx="9144000" cy="685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261"/>
                <a:gridCol w="1252310"/>
                <a:gridCol w="1619361"/>
                <a:gridCol w="1209125"/>
                <a:gridCol w="1219175"/>
                <a:gridCol w="1177482"/>
                <a:gridCol w="1306286"/>
              </a:tblGrid>
              <a:tr h="1829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Термин выполнения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Что мы будем делать</a:t>
                      </a:r>
                      <a:r>
                        <a:rPr lang="ru-RU" sz="1400" baseline="0" dirty="0" smtClean="0"/>
                        <a:t>, чтоб прийти к результату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Кто будет это делать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Что нам для этого нужно (ресурсы)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Когда мы это будем делать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Кто может нам помочь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Какие компьютерные</a:t>
                      </a:r>
                      <a:r>
                        <a:rPr lang="ru-RU" sz="1400" baseline="0" dirty="0" smtClean="0"/>
                        <a:t> программы можно использовать, чтоб это сделать</a:t>
                      </a:r>
                      <a:endParaRPr lang="ru-RU" sz="1400" dirty="0" smtClean="0"/>
                    </a:p>
                  </a:txBody>
                  <a:tcPr/>
                </a:tc>
              </a:tr>
              <a:tr h="1299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неделя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Социальный 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Жилавская</a:t>
                      </a:r>
                      <a:r>
                        <a:rPr lang="ru-RU" baseline="0" dirty="0" smtClean="0"/>
                        <a:t> Екатерина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Распечатанный 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Среда-пятница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Ученики, рабочие, учителя</a:t>
                      </a:r>
                      <a:r>
                        <a:rPr lang="ru-RU" baseline="0" dirty="0" smtClean="0"/>
                        <a:t> ЭУВК №5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 Excel</a:t>
                      </a:r>
                      <a:endParaRPr lang="ru-RU" dirty="0"/>
                    </a:p>
                  </a:txBody>
                  <a:tcPr/>
                </a:tc>
              </a:tr>
              <a:tr h="1676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неделя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 всей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Соломяная Анна, Шелудько Карина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Интернет,</a:t>
                      </a:r>
                      <a:r>
                        <a:rPr lang="ru-RU" baseline="0" dirty="0" smtClean="0"/>
                        <a:t> средства массовой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Суббота-воскресение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Учитель, работники</a:t>
                      </a:r>
                      <a:r>
                        <a:rPr lang="ru-RU" baseline="0" dirty="0" smtClean="0"/>
                        <a:t> школы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 Office Word</a:t>
                      </a:r>
                      <a:endParaRPr lang="ru-RU" dirty="0"/>
                    </a:p>
                  </a:txBody>
                  <a:tcPr/>
                </a:tc>
              </a:tr>
              <a:tr h="2046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неделя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презентации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Соломяная А., Шелудько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К., Жилавская 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Вся проделанная работа ранее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</a:t>
                      </a:r>
                      <a:r>
                        <a:rPr lang="ru-RU" baseline="0" dirty="0" smtClean="0"/>
                        <a:t>-пятница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Сделаем</a:t>
                      </a:r>
                      <a:r>
                        <a:rPr lang="ru-RU" baseline="0" dirty="0" smtClean="0"/>
                        <a:t> с помощью своих возможностей и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Office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PowerPoint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 которые нужно рассмотреть: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8258204" cy="5000660"/>
          </a:xfrm>
        </p:spPr>
        <p:txBody>
          <a:bodyPr/>
          <a:lstStyle/>
          <a:p>
            <a:r>
              <a:rPr lang="ru-RU" sz="2400" dirty="0" smtClean="0"/>
              <a:t>Цель работы</a:t>
            </a:r>
          </a:p>
          <a:p>
            <a:r>
              <a:rPr lang="ru-RU" sz="2400" dirty="0" smtClean="0"/>
              <a:t>Для чего нужен доступ к интернету в классах нашей школы?</a:t>
            </a:r>
          </a:p>
          <a:p>
            <a:r>
              <a:rPr lang="ru-RU" sz="2400" dirty="0" smtClean="0"/>
              <a:t>В каких целях будет использоваться интернет?</a:t>
            </a:r>
          </a:p>
          <a:p>
            <a:r>
              <a:rPr lang="ru-RU" sz="2400" dirty="0" smtClean="0"/>
              <a:t>Что нужно для осуществления данной цели? (подключение интернета к классам)</a:t>
            </a:r>
          </a:p>
          <a:p>
            <a:r>
              <a:rPr lang="ru-RU" sz="2400" dirty="0" smtClean="0"/>
              <a:t>Где будут установлены компьютеры, что бы ими могли пользоваться как можно больше людей?</a:t>
            </a:r>
          </a:p>
          <a:p>
            <a:r>
              <a:rPr lang="ru-RU" sz="2400" dirty="0" smtClean="0"/>
              <a:t>Как люди будут обучаться работе с интернетом? Кто их будет учить?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feb32ba45c2286c80d6dab23d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661877"/>
            <a:ext cx="2405046" cy="198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772400" cy="414340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Цель работы -</a:t>
            </a:r>
            <a:r>
              <a:rPr lang="en-US" b="1" i="1" dirty="0" smtClean="0"/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азвитие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информационного пространства в нашей школе, повышение качества образования используя новые технологии.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" name="Рисунок 2" descr="feb32ba45c2286c80d6dab23d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661877"/>
            <a:ext cx="2405046" cy="198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чего нужен доступ к интернету в классах нашей школы?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5756564" cy="24852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Интересная подача материала</a:t>
            </a:r>
          </a:p>
          <a:p>
            <a:r>
              <a:rPr lang="ru-RU" sz="2800" dirty="0" smtClean="0"/>
              <a:t>Заинтересованность детей</a:t>
            </a:r>
          </a:p>
          <a:p>
            <a:r>
              <a:rPr lang="ru-RU" sz="2800" dirty="0" smtClean="0"/>
              <a:t>Возможность проявить свои знания, способности как детям так и учителям</a:t>
            </a:r>
          </a:p>
          <a:p>
            <a:endParaRPr lang="ru-RU" dirty="0"/>
          </a:p>
        </p:txBody>
      </p:sp>
      <p:pic>
        <p:nvPicPr>
          <p:cNvPr id="4" name="Рисунок 3" descr="feb32ba45c2286c80d6dab23d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661877"/>
            <a:ext cx="2405046" cy="198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606819" cy="1465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89776"/>
            <a:ext cx="2606820" cy="1955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92" y="3789040"/>
            <a:ext cx="2091392" cy="2857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каких целях будет использоваться интернет?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80920" cy="1646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Поиск новой, интересной информации для </a:t>
            </a:r>
            <a:r>
              <a:rPr lang="ru-RU" dirty="0" smtClean="0"/>
              <a:t>учащихся.</a:t>
            </a:r>
            <a:endParaRPr lang="ru-RU" dirty="0" smtClean="0"/>
          </a:p>
        </p:txBody>
      </p:sp>
      <p:pic>
        <p:nvPicPr>
          <p:cNvPr id="4" name="Рисунок 3" descr="feb32ba45c2286c80d6dab23d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643446"/>
            <a:ext cx="2405046" cy="198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7568"/>
            <a:ext cx="4176464" cy="2505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10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нужно для осуществления данной цели? (подключение интернета к классам)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712968" cy="2304256"/>
          </a:xfrm>
        </p:spPr>
        <p:txBody>
          <a:bodyPr/>
          <a:lstStyle/>
          <a:p>
            <a:r>
              <a:rPr lang="ru-RU" dirty="0" smtClean="0"/>
              <a:t>Проведение соц. Опроса среди учителей, учащихся, работников школы</a:t>
            </a:r>
          </a:p>
          <a:p>
            <a:r>
              <a:rPr lang="ru-RU" dirty="0" smtClean="0"/>
              <a:t>Создание диаграммы (взяв за основу соц. опрос) «за» и «против»</a:t>
            </a:r>
          </a:p>
          <a:p>
            <a:r>
              <a:rPr lang="ru-RU" dirty="0" smtClean="0"/>
              <a:t>Информация взятая из социальных сетей</a:t>
            </a:r>
          </a:p>
        </p:txBody>
      </p:sp>
      <p:pic>
        <p:nvPicPr>
          <p:cNvPr id="4" name="Рисунок 3" descr="feb32ba45c2286c80d6dab23d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661877"/>
            <a:ext cx="2405046" cy="198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20" y="3719488"/>
            <a:ext cx="2443399" cy="1830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2741"/>
            <a:ext cx="1836811" cy="1836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381620"/>
            <a:ext cx="5980799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будут установлены компьютеры, что бы ими могли пользоваться как можно больше людей?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700809"/>
            <a:ext cx="8439468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классах нашей школы (где как учащиеся так и учителя смогут пользоваться интернетом вне урочное время)</a:t>
            </a:r>
            <a:endParaRPr lang="ru-RU" dirty="0"/>
          </a:p>
        </p:txBody>
      </p:sp>
      <p:pic>
        <p:nvPicPr>
          <p:cNvPr id="4" name="Рисунок 3" descr="feb32ba45c2286c80d6dab23d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661877"/>
            <a:ext cx="2405046" cy="198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08" y="2708920"/>
            <a:ext cx="3025252" cy="2268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0" y="4394790"/>
            <a:ext cx="2752264" cy="2091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02" y="4419153"/>
            <a:ext cx="2762916" cy="206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люди будут обучаться работе с интернетом? Кто их будет учить?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916832"/>
            <a:ext cx="7772400" cy="16561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 необходимости, обучать работе с интернетом будут учителя информатики, компьютерных технологий.</a:t>
            </a:r>
            <a:endParaRPr lang="ru-RU" dirty="0"/>
          </a:p>
        </p:txBody>
      </p:sp>
      <p:pic>
        <p:nvPicPr>
          <p:cNvPr id="4" name="Рисунок 3" descr="feb32ba45c2286c80d6dab23d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661877"/>
            <a:ext cx="2405046" cy="198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1181"/>
            <a:ext cx="5328592" cy="2772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246</TotalTime>
  <Words>517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Доступ и подключение интернета в классах ЭУВК№5</vt:lpstr>
      <vt:lpstr>Презентация PowerPoint</vt:lpstr>
      <vt:lpstr>Вопросы которые нужно рассмотреть:</vt:lpstr>
      <vt:lpstr>Цель работы - развитие информационного пространства в нашей школе, повышение качества образования используя новые технологии.  </vt:lpstr>
      <vt:lpstr>      Для чего нужен доступ к интернету в классах нашей школы?</vt:lpstr>
      <vt:lpstr>В каких целях будет использоваться интернет?</vt:lpstr>
      <vt:lpstr>Что нужно для осуществления данной цели? (подключение интернета к классам)</vt:lpstr>
      <vt:lpstr>Где будут установлены компьютеры, что бы ими могли пользоваться как можно больше людей?</vt:lpstr>
      <vt:lpstr>Как люди будут обучаться работе с интернетом? Кто их будет учить?</vt:lpstr>
      <vt:lpstr>Социальный опрос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Том</cp:lastModifiedBy>
  <cp:revision>18</cp:revision>
  <dcterms:modified xsi:type="dcterms:W3CDTF">2012-05-29T12:30:09Z</dcterms:modified>
</cp:coreProperties>
</file>