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8" r:id="rId12"/>
    <p:sldId id="264" r:id="rId13"/>
    <p:sldId id="269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66" d="100"/>
          <a:sy n="66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215370" cy="378621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Види </a:t>
            </a:r>
            <a:b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правильних</a:t>
            </a:r>
            <a:b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многогранників 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5715016"/>
            <a:ext cx="63769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Підготувала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Драганчук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Ольга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01014" cy="500064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шість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граней –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квадрати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вершиною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трьох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квадратів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Сума плоских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кутів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дорівнює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двомстам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сімдесяти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градусам. Куб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один центр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симетрії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51520" y="404664"/>
            <a:ext cx="1872208" cy="864096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Куб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edia.log-in.ru/i/kub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2714" y="1412776"/>
            <a:ext cx="3905517" cy="4032448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604" name="Picture 4" descr="http://photo.all-graphic.net/photo_graphic/web/28_05_12/photoshop_12.jpg"/>
          <p:cNvPicPr>
            <a:picLocks noChangeAspect="1" noChangeArrowheads="1"/>
          </p:cNvPicPr>
          <p:nvPr/>
        </p:nvPicPr>
        <p:blipFill>
          <a:blip r:embed="rId3" cstate="print"/>
          <a:srcRect l="14118" t="8235" r="16235" b="8235"/>
          <a:stretch>
            <a:fillRect/>
          </a:stretch>
        </p:blipFill>
        <p:spPr bwMode="auto">
          <a:xfrm>
            <a:off x="542461" y="1544986"/>
            <a:ext cx="4065036" cy="3900237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535783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додекаедра всі дванадцять граней – правильні п’ятикутники. Кожна з вершин додекаедра є вершиною трьох правильних п’ятикутників. Сума плоских кутів при кожній з вершин дорівнює трьомстам двадцяти чотирьом градусам. Правильний додекаедр має центр симетрії.</a:t>
            </a: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95536" y="476672"/>
            <a:ext cx="2808312" cy="792088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Додекаедр</a:t>
              </a:r>
              <a:endPara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forumimage.ru/uploads/20131113/13843333308305744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124744"/>
            <a:ext cx="4453604" cy="42398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628" name="Picture 4" descr="http://www.alove.pro/wp-content/uploads/2011/04/12-%D0%94%D0%BE%D0%B4%D0%B5%D0%BA%D0%B0%D1%8D%D0%B4%D1%801.png"/>
          <p:cNvPicPr>
            <a:picLocks noChangeAspect="1" noChangeArrowheads="1"/>
          </p:cNvPicPr>
          <p:nvPr/>
        </p:nvPicPr>
        <p:blipFill>
          <a:blip r:embed="rId3" cstate="print"/>
          <a:srcRect l="16656" t="10220" r="18678" b="9756"/>
          <a:stretch>
            <a:fillRect/>
          </a:stretch>
        </p:blipFill>
        <p:spPr bwMode="auto">
          <a:xfrm>
            <a:off x="5004048" y="1772816"/>
            <a:ext cx="3766117" cy="37444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Інших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многогранників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Не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правильного многогранника, гранями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якого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шестикутники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семикутники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взагалі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сторін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більшою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п’ять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58204" cy="515462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u="sng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Правильним</a:t>
            </a:r>
            <a:r>
              <a:rPr lang="ru-RU" sz="4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многогранником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многогранник,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грані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якого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правильними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многокутниками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рівною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кількістю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сторін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а в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кожній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вершині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многогранника сходиться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однакова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кількість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ребер.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2910" y="500042"/>
            <a:ext cx="744466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Існує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п’ять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типів</a:t>
            </a:r>
            <a:endParaRPr lang="ru-RU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правильних</a:t>
            </a:r>
            <a:endParaRPr lang="ru-RU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опуклих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многогранників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2428868"/>
            <a:ext cx="4597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Тетраедр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3286124"/>
            <a:ext cx="2451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Куб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143380"/>
            <a:ext cx="42867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Октаедр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5000636"/>
            <a:ext cx="4849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Додекаедр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2910" y="5934670"/>
            <a:ext cx="4389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Ікосаедр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01080" cy="4714892"/>
          </a:xfrm>
        </p:spPr>
        <p:txBody>
          <a:bodyPr>
            <a:noAutofit/>
          </a:bodyPr>
          <a:lstStyle/>
          <a:p>
            <a:pPr algn="ctr"/>
            <a:r>
              <a:rPr lang="uk-UA" sz="5400" b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многогранника: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усі ребра рівні;</a:t>
            </a:r>
            <a:b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усі двогранні кути, що містять дві грані зі спільним ребром, також рівні.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8860"/>
            <a:ext cx="8686800" cy="442914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правильного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тетраедра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чотири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рівносторонні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вершиною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трьох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Сума плоских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кутів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при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кожній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із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дорівнює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180 градусам.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Правильний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тетраедр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центра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симетрії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4" name="Горизонтальный свиток 3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Тетраедр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6146" name="AutoShape 2" descr="http://5terka.com/images/atan1011geom/atan1011resh1-23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://5terka.com/images/atan1011geom/atan1011resh1-23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491880" y="764704"/>
            <a:ext cx="4882622" cy="2042999"/>
            <a:chOff x="3491880" y="764704"/>
            <a:chExt cx="4882622" cy="2042999"/>
          </a:xfrm>
        </p:grpSpPr>
        <p:pic>
          <p:nvPicPr>
            <p:cNvPr id="6150" name="Picture 6" descr="http://5terka.com/images/atan1011geom/atan1011resh1-235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1880" y="764704"/>
              <a:ext cx="2160240" cy="2042999"/>
            </a:xfrm>
            <a:prstGeom prst="rect">
              <a:avLst/>
            </a:prstGeom>
            <a:ln w="190500" cap="sq">
              <a:solidFill>
                <a:schemeClr val="accent2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6152" name="Picture 8" descr="http://www.alove.pro/wp-content/uploads/2011/04/4-%D0%A2%D0%B5%D1%82%D1%80%D0%B0%D1%8D%D0%B4%D1%80-%D0%BF%D0%B8%D1%80%D0%B0%D0%BC%D0%B8%D0%B4%D0%B0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72200" y="764704"/>
              <a:ext cx="2002302" cy="2016224"/>
            </a:xfrm>
            <a:prstGeom prst="rect">
              <a:avLst/>
            </a:prstGeom>
            <a:ln w="190500" cap="sq">
              <a:solidFill>
                <a:schemeClr val="accent2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72518" cy="48577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всі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вісім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граней –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рівносторонні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трикутники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Кожна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вершина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вершиною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чотирьох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трикутників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Сума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плоских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при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кожній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вершині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дорівнює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двомстам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сорока градусам.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Правильний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центр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симетрії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404664"/>
            <a:ext cx="2880320" cy="1057890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Октаедр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alove.pro/wp-content/uploads/2011/04/8-%D0%9E%D0%BA%D1%82%D0%B0%D1%8D%D0%B4%D1%8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4248472" cy="4163702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556" name="Picture 4" descr="http://900igr.net/datai/geometrija/Mnogogrannik-2/0004-002-Sostavlen-iz-vosmi-ravnostoronnikh-treugolnik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420888"/>
            <a:ext cx="3816571" cy="3888432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398" y="1714480"/>
            <a:ext cx="8258204" cy="514352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правильного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двадцять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граней –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рівносторонні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п’яти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Сума плоских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дорівнює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трьомстам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градусам.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центр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симетрії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404664"/>
            <a:ext cx="2520280" cy="1152128"/>
            <a:chOff x="179512" y="404664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179512" y="404664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6711" y="812881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Ікосаедр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e-45.ru/imgs/projects/articles/geokupol/icosaed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4248472" cy="42484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4580" name="Picture 4" descr="http://900igr.net/datai/geometrija/Mnogogrannik-2/0005-003-Pravilnyj-ikosaed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060848"/>
            <a:ext cx="3672408" cy="4010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5">
      <a:dk1>
        <a:srgbClr val="132141"/>
      </a:dk1>
      <a:lt1>
        <a:srgbClr val="F3EEF6"/>
      </a:lt1>
      <a:dk2>
        <a:srgbClr val="5DD3FF"/>
      </a:dk2>
      <a:lt2>
        <a:srgbClr val="284483"/>
      </a:lt2>
      <a:accent1>
        <a:srgbClr val="4D75CA"/>
      </a:accent1>
      <a:accent2>
        <a:srgbClr val="007EAE"/>
      </a:accent2>
      <a:accent3>
        <a:srgbClr val="3D8DA9"/>
      </a:accent3>
      <a:accent4>
        <a:srgbClr val="365BB0"/>
      </a:accent4>
      <a:accent5>
        <a:srgbClr val="005878"/>
      </a:accent5>
      <a:accent6>
        <a:srgbClr val="1A2D58"/>
      </a:accent6>
      <a:hlink>
        <a:srgbClr val="1D3362"/>
      </a:hlink>
      <a:folHlink>
        <a:srgbClr val="6E1E4E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</TotalTime>
  <Words>269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Види  правильних многогранників </vt:lpstr>
      <vt:lpstr>Правильним многогранником є многогранник, грані якого є правильними многокутниками з рівною кількістю сторін, а в кожній вершині многогранника сходиться однакова кількість ребер. </vt:lpstr>
      <vt:lpstr>Слайд 3</vt:lpstr>
      <vt:lpstr>У правильного многогранника: - усі ребра рівні; - усі двогранні кути, що містять дві грані зі спільним ребром, також рівні.</vt:lpstr>
      <vt:lpstr>У правильного тетраедра всі чотири грані – рівносторонні трикутники. Кожна з його вершин є вершиною трьох трикутників. Сума плоских кутів при кожній із вершин дорівнює 180 градусам. Правильний тетраедр не має центра симетрії. </vt:lpstr>
      <vt:lpstr>У правильного октаедра всі вісім граней – рівносторонні трикутники. Кожна вершина октаедра є вершиною чотирьох трикутників. Сума кутів плоских кутів при кожній вершині дорівнює двомстам сорока градусам. Правильний октаедр має центр симетрії.</vt:lpstr>
      <vt:lpstr>Слайд 7</vt:lpstr>
      <vt:lpstr>У правильного ікосаедра всі двадцять граней – рівносторонні трикутники. Кожна з вершин ікосаедра є вершиною п’яти трикутників. Сума плоских кутів при кожній з вершин ікосаедра дорівнює трьомстам градусам. Правильний ікосаедр має центр симетрії.</vt:lpstr>
      <vt:lpstr>Слайд 9</vt:lpstr>
      <vt:lpstr>У куба всі шість граней – квадрати. Кожна з вершин куба є вершиною трьох квадратів. Сума плоских кутів при кожній з вершин куба дорівнює двомстам сімдесяти градусам. Куб має один центр симетрії.</vt:lpstr>
      <vt:lpstr>Слайд 11</vt:lpstr>
      <vt:lpstr>У правильного додекаедра всі дванадцять граней – правильні п’ятикутники. Кожна з вершин додекаедра є вершиною трьох правильних п’ятикутників. Сума плоских кутів при кожній з вершин дорівнює трьомстам двадцяти чотирьом градусам. Правильний додекаедр має центр симетрії.</vt:lpstr>
      <vt:lpstr>Слайд 13</vt:lpstr>
      <vt:lpstr>Інших видів правильних многогранників НЕ існує. Не існує правильного многогранника, гранями якого є правильні шестикутники, семикутники і взагалі n-кутники з кількістю сторін, більшою за п’ять.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 правильних многогранників </dc:title>
  <cp:lastModifiedBy>Admin</cp:lastModifiedBy>
  <cp:revision>21</cp:revision>
  <dcterms:modified xsi:type="dcterms:W3CDTF">2013-12-18T13:56:53Z</dcterms:modified>
</cp:coreProperties>
</file>