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578C-A40A-4BF9-A799-3C98E2CA360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F19D-226E-4973-A9DE-53EEC39E5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9F19D-226E-4973-A9DE-53EEC39E52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4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2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3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93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9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8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2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6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8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5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12CD-9992-425A-9170-3AB891D4676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71F6-FCB5-4425-9177-72B02975B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763" y="910912"/>
            <a:ext cx="111994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Використання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правильних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многогранників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структурі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речовин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353" y="4038629"/>
            <a:ext cx="41922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Презентацію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підготувала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учениця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11-А </a:t>
            </a:r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класу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Трачук Олеся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4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1602" y="1925935"/>
            <a:ext cx="63450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</a:t>
            </a:r>
            <a:r>
              <a:rPr lang="ru-RU" sz="60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за </a:t>
            </a:r>
            <a:r>
              <a:rPr lang="ru-RU" sz="6000" b="1" i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увагу</a:t>
            </a:r>
            <a:r>
              <a:rPr lang="ru-RU" sz="60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ru-RU" sz="60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0457" y="739169"/>
            <a:ext cx="9299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закономірну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геометричну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структуру. Як правило,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розташовуються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вершинах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гранних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геометричних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структуру метану СН</a:t>
            </a:r>
            <a:r>
              <a:rPr lang="ru-RU" sz="2400" b="1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вершинах, а атом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тетраедра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9"/>
          <a:stretch/>
        </p:blipFill>
        <p:spPr>
          <a:xfrm>
            <a:off x="1458746" y="1207823"/>
            <a:ext cx="2719554" cy="3063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1207823"/>
            <a:ext cx="3063923" cy="30639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56397" y="4476463"/>
            <a:ext cx="3351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en-US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0" i="1" cap="none" spc="0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0" i="1" cap="none" spc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7863"/>
          <a:stretch/>
        </p:blipFill>
        <p:spPr>
          <a:xfrm>
            <a:off x="4456397" y="1207823"/>
            <a:ext cx="296241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477" y="1049634"/>
            <a:ext cx="11528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етану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зображується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геометричного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прізматоїда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Прізматоїд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гранне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геометричне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прізматоїда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рівносторонніми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трикутниками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так,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обернено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симетричними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Бічні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рівнобедренні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вершинах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прізматоїда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6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.distant.ru/nachgeom/12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100135"/>
            <a:ext cx="4328274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1100135"/>
            <a:ext cx="4056063" cy="2296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87716" y="3752563"/>
            <a:ext cx="3438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en-US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0" i="1" cap="none" spc="0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0" i="1" cap="none" spc="0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0" i="1" cap="none" spc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215" y="643235"/>
            <a:ext cx="90626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багатогранників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Fе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(СN)</a:t>
            </a:r>
            <a:r>
              <a:rPr lang="ru-RU" sz="24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вершинах, а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іон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октаедра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гексагональну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структуру.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raphics.distant.ru/nachgeom/12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0"/>
            <a:ext cx="4314825" cy="45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5798" y="4425663"/>
            <a:ext cx="420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en-US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Fe(CN)</a:t>
            </a:r>
            <a:r>
              <a:rPr lang="en-US" sz="4000" b="0" i="1" cap="none" spc="0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0" i="1" cap="none" spc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9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63" y="644355"/>
            <a:ext cx="3841750" cy="3531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4092" y="4311363"/>
            <a:ext cx="3465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en-US" sz="40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ru-RU" sz="40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12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0"/>
            <a:ext cx="9801225" cy="4356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3438" y="4356100"/>
            <a:ext cx="94577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кристалічні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решітки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1 - проста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кубічна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2 -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гранецентрована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кубічна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3 -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об'ємноцентрована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кубічна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4 -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гексагональна</a:t>
            </a:r>
            <a:r>
              <a:rPr lang="ru-RU" sz="20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 err="1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решітка</a:t>
            </a:r>
            <a:endParaRPr lang="ru-RU" sz="2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101</TotalTime>
  <Words>199</Words>
  <Application>Microsoft Office PowerPoint</Application>
  <PresentationFormat>Широкоэкранный</PresentationFormat>
  <Paragraphs>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2013-12-08T14:24:40Z</dcterms:created>
  <dcterms:modified xsi:type="dcterms:W3CDTF">2013-12-08T16:06:00Z</dcterms:modified>
</cp:coreProperties>
</file>