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215370" cy="378621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Види </a:t>
            </a:r>
            <a:b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правильних</a:t>
            </a:r>
            <a:b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многогранників 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5715016"/>
            <a:ext cx="63769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Підготувала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Драганчук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Ольга</a:t>
            </a:r>
            <a:endParaRPr lang="ru-RU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Інших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многогранників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існує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Не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існує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правильного многогранника, гранями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якого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шестикутники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семикутники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взагалі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-кутники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кількістю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сторін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більшою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п’ять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58204" cy="515462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u="sng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Правильним</a:t>
            </a:r>
            <a:r>
              <a:rPr lang="ru-RU" sz="4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многогранником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многогранник,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грані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якого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правильними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многокутниками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рівною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кількістю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сторін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а в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кожній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вершині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многогранника сходиться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однакова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кількість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ребер.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42910" y="500042"/>
            <a:ext cx="744466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Існує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п’ять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типів</a:t>
            </a:r>
            <a:endParaRPr lang="ru-RU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правильних</a:t>
            </a:r>
            <a:endParaRPr lang="ru-RU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опуклих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многогранників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2428868"/>
            <a:ext cx="4597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етраедр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3286124"/>
            <a:ext cx="2451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уб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143380"/>
            <a:ext cx="42867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ктаедр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5000636"/>
            <a:ext cx="4849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одекаедр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2910" y="5934670"/>
            <a:ext cx="4389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Ікосаедр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01080" cy="4714892"/>
          </a:xfrm>
        </p:spPr>
        <p:txBody>
          <a:bodyPr>
            <a:noAutofit/>
          </a:bodyPr>
          <a:lstStyle/>
          <a:p>
            <a:pPr algn="ctr"/>
            <a:r>
              <a:rPr lang="uk-UA" sz="5400" b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правильного многогранника: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усі ребра рівні;</a:t>
            </a:r>
            <a:b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усі двогранні кути, що містять дві грані зі спільним ребром, також </a:t>
            </a:r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рівні.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8860"/>
            <a:ext cx="8686800" cy="442914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правильного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тетраедра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чотири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рівносторонні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вершиною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трьох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Сума плоских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кутів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при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кожній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із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дорівнює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180 градусам.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Правильний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тетраедр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центра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симетрії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28596" y="642918"/>
            <a:ext cx="2286016" cy="1428760"/>
            <a:chOff x="428596" y="642918"/>
            <a:chExt cx="2286016" cy="1428760"/>
          </a:xfrm>
        </p:grpSpPr>
        <p:sp>
          <p:nvSpPr>
            <p:cNvPr id="4" name="Горизонтальный свиток 3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Тетраедр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72518" cy="48577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правильного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октаедра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всі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вісім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граней –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рівносторонні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трикутники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Кожна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вершина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октаедра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вершиною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чотирьох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трикутників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Сума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кутів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плоских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кутів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при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кожній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вершині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дорівнює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двомстам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сорока градусам.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Правильний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октаедр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центр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симетрії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28596" y="642918"/>
            <a:ext cx="2286016" cy="1428760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Октаедр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714480"/>
            <a:ext cx="8258204" cy="514352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правильного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двадцять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граней –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рівносторонні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вершиною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п’яти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трикутників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Сума плоских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кутів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кожній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вершин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дорівнює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трьомстам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градусам.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Правильний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ікосаедр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центр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симетрії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28596" y="642918"/>
            <a:ext cx="2286016" cy="1428760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Ікосаедр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01014" cy="500064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куба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шість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граней –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квадрати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вершин куба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вершиною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трьох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квадратів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Сума плоских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кутів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кожній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вершин куба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дорівнює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двомстам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сімдесяти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градусам. Куб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один центр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симетрії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28596" y="642918"/>
            <a:ext cx="2286016" cy="1428760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Куб</a:t>
              </a:r>
              <a:endPara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29642" cy="535783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правильного додекаедра всі дванадцять граней – правильні п’ятикутники. Кожна з вершин додекаедра є вершиною трьох правильних п’ятикутників. Сума плоских кутів при кожній з вершин дорівнює трьомстам двадцяти чотирьом градусам. Правильний додекаедр має центр симетрії.</a:t>
            </a:r>
            <a:endParaRPr lang="uk-U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28596" y="642918"/>
            <a:ext cx="2286016" cy="1428760"/>
            <a:chOff x="428596" y="642918"/>
            <a:chExt cx="2286016" cy="1428760"/>
          </a:xfrm>
        </p:grpSpPr>
        <p:sp>
          <p:nvSpPr>
            <p:cNvPr id="5" name="Горизонтальный свиток 4"/>
            <p:cNvSpPr/>
            <p:nvPr/>
          </p:nvSpPr>
          <p:spPr>
            <a:xfrm>
              <a:off x="428596" y="642918"/>
              <a:ext cx="2286016" cy="1428760"/>
            </a:xfrm>
            <a:prstGeom prst="horizontalScroll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071546"/>
              <a:ext cx="200023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2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Додекаедр</a:t>
              </a:r>
              <a:endPara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45">
      <a:dk1>
        <a:srgbClr val="132141"/>
      </a:dk1>
      <a:lt1>
        <a:srgbClr val="F3EEF6"/>
      </a:lt1>
      <a:dk2>
        <a:srgbClr val="5DD3FF"/>
      </a:dk2>
      <a:lt2>
        <a:srgbClr val="284483"/>
      </a:lt2>
      <a:accent1>
        <a:srgbClr val="4D75CA"/>
      </a:accent1>
      <a:accent2>
        <a:srgbClr val="007EAE"/>
      </a:accent2>
      <a:accent3>
        <a:srgbClr val="3D8DA9"/>
      </a:accent3>
      <a:accent4>
        <a:srgbClr val="365BB0"/>
      </a:accent4>
      <a:accent5>
        <a:srgbClr val="005878"/>
      </a:accent5>
      <a:accent6>
        <a:srgbClr val="1A2D58"/>
      </a:accent6>
      <a:hlink>
        <a:srgbClr val="1D3362"/>
      </a:hlink>
      <a:folHlink>
        <a:srgbClr val="6E1E4E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</TotalTime>
  <Words>269</Words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Види  правильних многогранників </vt:lpstr>
      <vt:lpstr>Правильним многогранником є многогранник, грані якого є правильними многокутниками з рівною кількістю сторін, а в кожній вершині многогранника сходиться однакова кількість ребер. </vt:lpstr>
      <vt:lpstr>Слайд 3</vt:lpstr>
      <vt:lpstr>У правильного многогранника: - усі ребра рівні; - усі двогранні кути, що містять дві грані зі спільним ребром, також рівні.</vt:lpstr>
      <vt:lpstr>У правильного тетраедра всі чотири грані – рівносторонні трикутники. Кожна з його вершин є вершиною трьох трикутників. Сума плоских кутів при кожній із вершин дорівнює 180 градусам. Правильний тетраедр не має центра симетрії. </vt:lpstr>
      <vt:lpstr>У правильного октаедра всі вісім граней – рівносторонні трикутники. Кожна вершина октаедра є вершиною чотирьох трикутників. Сума кутів плоских кутів при кожній вершині дорівнює двомстам сорока градусам. Правильний октаедр має центр симетрії.</vt:lpstr>
      <vt:lpstr>У правильного ікосаедра всі двадцять граней – рівносторонні трикутники. Кожна з вершин ікосаедра є вершиною п’яти трикутників. Сума плоских кутів при кожній з вершин ікосаедра дорівнює трьомстам градусам. Правильний ікосаедр має центр симетрії.</vt:lpstr>
      <vt:lpstr>У куба всі шість граней – квадрати. Кожна з вершин куба є вершиною трьох квадратів. Сума плоских кутів при кожній з вершин куба дорівнює двомстам сімдесяти градусам. Куб має один центр симетрії.</vt:lpstr>
      <vt:lpstr>У правильного додекаедра всі дванадцять граней – правильні п’ятикутники. Кожна з вершин додекаедра є вершиною трьох правильних п’ятикутників. Сума плоских кутів при кожній з вершин дорівнює трьомстам двадцяти чотирьом градусам. Правильний додекаедр має центр симетрії.</vt:lpstr>
      <vt:lpstr>Інших видів правильних многогранників НЕ існує. Не існує правильного многогранника, гранями якого є правильні шестикутники, семикутники і взагалі n-кутники з кількістю сторін, більшою за п’ять.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 правильних многогранників </dc:title>
  <cp:lastModifiedBy>ADMIN</cp:lastModifiedBy>
  <cp:revision>15</cp:revision>
  <dcterms:modified xsi:type="dcterms:W3CDTF">2013-12-22T19:20:08Z</dcterms:modified>
</cp:coreProperties>
</file>