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2F0BF7-4501-4261-9303-26C465857A96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EC29E3-139F-466E-8181-5BBFB2BF0B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фон. рис\mix wall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35008"/>
            <a:ext cx="1066981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Ukrainian Environmental League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2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680520" cy="2630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794" y="2924944"/>
            <a:ext cx="5966355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Ukrainian Environmental </a:t>
            </a:r>
            <a:r>
              <a:rPr lang="en-US" dirty="0" smtClean="0"/>
              <a:t>League is public organization, which was founded in December 12, 1997 year.</a:t>
            </a:r>
          </a:p>
          <a:p>
            <a:pPr marL="0" indent="0">
              <a:buNone/>
            </a:pPr>
            <a:r>
              <a:rPr lang="en-US" dirty="0" smtClean="0"/>
              <a:t>It has several main goal their activity: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Improve state </a:t>
            </a:r>
            <a:r>
              <a:rPr lang="en-US" dirty="0"/>
              <a:t>of </a:t>
            </a:r>
            <a:r>
              <a:rPr lang="en-US" dirty="0" smtClean="0"/>
              <a:t>ecology in Ukraine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Inculcate using alternative energy sources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Reduce amount of waste and pollutions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7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333" b="26760"/>
          <a:stretch/>
        </p:blipFill>
        <p:spPr bwMode="auto">
          <a:xfrm flipH="1">
            <a:off x="4067944" y="548680"/>
            <a:ext cx="2448272" cy="14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717032"/>
            <a:ext cx="7408333" cy="3450696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Elephant" pitchFamily="18" charset="0"/>
              </a:rPr>
              <a:t>This organization was organized many campaign for environmental protection. UEL cope with deforestation forests in Kiev. UEL started new campaign on summer. This campaign called “No – shale gas in Ukraine”.  It prevented use shale gas in Ukraine.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G:\0345422ddcb43c580d78147360d8e84a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3785563" cy="21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\fotometki_image_fbead27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10768"/>
            <a:ext cx="1584176" cy="21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17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1a0ade594615258bb3adf62b1e1130bb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26" y="548680"/>
            <a:ext cx="2529756" cy="3807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3771941" cy="9695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is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campaign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“Save small river”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354364"/>
            <a:ext cx="8229600" cy="1252728"/>
          </a:xfrm>
        </p:spPr>
        <p:txBody>
          <a:bodyPr/>
          <a:lstStyle/>
          <a:p>
            <a:r>
              <a:rPr lang="en-US" dirty="0" smtClean="0"/>
              <a:t>Activities of UEL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5219308"/>
            <a:ext cx="27363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UEL collected and recycling more than 14 tons of waste batteries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G:\3e8e1949f1c3300c7f060866b463e01c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89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фон. рис\mix wall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0715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131494" cy="17281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 this organization helps support campaign for environmental protection. I believe that it will achieve successful in future and our environment will be cleaner.</a:t>
            </a:r>
            <a:endParaRPr lang="ru-RU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286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137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Ukrainian Environmental League</vt:lpstr>
      <vt:lpstr>Презентация PowerPoint</vt:lpstr>
      <vt:lpstr>Презентация PowerPoint</vt:lpstr>
      <vt:lpstr>Activities of UEL 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Демонстрационная версия</dc:creator>
  <cp:lastModifiedBy>Демонстрационная версия</cp:lastModifiedBy>
  <cp:revision>12</cp:revision>
  <dcterms:created xsi:type="dcterms:W3CDTF">2015-02-03T15:59:43Z</dcterms:created>
  <dcterms:modified xsi:type="dcterms:W3CDTF">2015-02-03T18:14:13Z</dcterms:modified>
</cp:coreProperties>
</file>