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B2583-56DE-4BD1-907B-832461F3FB7C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DF503-1981-4710-B819-265BF4184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196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DF503-1981-4710-B819-265BF4184B7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98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934" y="3501008"/>
            <a:ext cx="3960440" cy="230832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/>
              <a:t>Число «пи» – это трансцендентное число известно математикам уже несколько веков, но так как его мумия пока не найдена, значит, оно ещё живёт.</a:t>
            </a:r>
          </a:p>
        </p:txBody>
      </p:sp>
      <p:pic>
        <p:nvPicPr>
          <p:cNvPr id="1029" name="Picture 5" descr="http://im4-tub-ua.yandex.net/i?id=16658683-3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94776"/>
            <a:ext cx="2226171" cy="233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65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64761"/>
            <a:ext cx="4464496" cy="34163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 Сто лет назад учёный </a:t>
            </a:r>
            <a:r>
              <a:rPr lang="ru-RU" dirty="0" err="1"/>
              <a:t>Эйзелор</a:t>
            </a:r>
            <a:r>
              <a:rPr lang="ru-RU" dirty="0"/>
              <a:t> расшифровал древнеегипетский папирус. Эта рукопись I века нашей эры, хранящаяся в Британском музее, оказалась математическим трактатом. По мнению древнего математика, чтобы получить квадрат, длина поверхности (периметр) которого была бы равна поверхности данного круга, следует разделить диаметр этого круга на 9 частей. Каждая сторона искомого квадрата будет равна 8/9 диаметра данного круга.</a:t>
            </a:r>
          </a:p>
        </p:txBody>
      </p:sp>
    </p:spTree>
    <p:extLst>
      <p:ext uri="{BB962C8B-B14F-4D97-AF65-F5344CB8AC3E}">
        <p14:creationId xmlns:p14="http://schemas.microsoft.com/office/powerpoint/2010/main" val="575388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429000"/>
            <a:ext cx="4536504" cy="2585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После упоминания древних о «квадратуре круга» вспомним о так называемом «тибетском пи». В классических буддийских чётках – своего рода орудие производства в выполнении ритуалов – имеется 108 бусин. Если не углубляться в подробности, а их там множество, число 108 – это произведение от 12-ти созвездий зодиакального круга и 9-ти планет нашей солнечной 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208220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4581128"/>
            <a:ext cx="4104456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И у </a:t>
            </a:r>
            <a:r>
              <a:rPr lang="ru-RU" dirty="0" err="1"/>
              <a:t>древнеегиптян</a:t>
            </a:r>
            <a:r>
              <a:rPr lang="ru-RU" dirty="0"/>
              <a:t> и у Архимеда величина «пи» была в пределах от 3 до 3,160,арабская математика считала число «пи» = 3,162, отличная, для тех времён точность, ведь «пи» = 3,14159… .</a:t>
            </a:r>
          </a:p>
        </p:txBody>
      </p:sp>
    </p:spTree>
    <p:extLst>
      <p:ext uri="{BB962C8B-B14F-4D97-AF65-F5344CB8AC3E}">
        <p14:creationId xmlns:p14="http://schemas.microsoft.com/office/powerpoint/2010/main" val="100448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620688"/>
            <a:ext cx="2880320" cy="39703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Однажды так случилось, что почти сто лет назад (в 1897 году) в нижней палате штата Индиана (США), собрались люди ненавидящие (или незнающие) математику и геометрию ещё со школьных времён. Члены нижней палаты единогласно приняли закон о признании за числом «пи» значения равное 4</a:t>
            </a:r>
          </a:p>
        </p:txBody>
      </p:sp>
    </p:spTree>
    <p:extLst>
      <p:ext uri="{BB962C8B-B14F-4D97-AF65-F5344CB8AC3E}">
        <p14:creationId xmlns:p14="http://schemas.microsoft.com/office/powerpoint/2010/main" val="241630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6" y="1"/>
            <a:ext cx="5277914" cy="42473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День числа пи</a:t>
            </a:r>
          </a:p>
          <a:p>
            <a:endParaRPr lang="ru-RU" dirty="0"/>
          </a:p>
          <a:p>
            <a:r>
              <a:rPr lang="ru-RU" dirty="0"/>
              <a:t>День числа пи отмечается любителями математики 14 марта в 1:59:26.</a:t>
            </a:r>
          </a:p>
          <a:p>
            <a:endParaRPr lang="ru-RU" dirty="0"/>
          </a:p>
          <a:p>
            <a:r>
              <a:rPr lang="ru-RU" dirty="0"/>
              <a:t>Этот неофициальный праздник придумал в 1987 году физик из Сан-Франциско Ларри </a:t>
            </a:r>
            <a:r>
              <a:rPr lang="ru-RU" dirty="0" smtClean="0"/>
              <a:t>Шоу, </a:t>
            </a:r>
            <a:r>
              <a:rPr lang="ru-RU" dirty="0"/>
              <a:t>который подметил, что в американской системе записи дат (месяц / число) дата 14 марта — 3/14 — и время 1:59:26 совпадает с первыми разрядами числа \</a:t>
            </a:r>
            <a:r>
              <a:rPr lang="ru-RU" dirty="0" err="1"/>
              <a:t>pi</a:t>
            </a:r>
            <a:r>
              <a:rPr lang="ru-RU" dirty="0"/>
              <a:t> = 3,1415926….</a:t>
            </a:r>
          </a:p>
          <a:p>
            <a:r>
              <a:rPr lang="ru-RU" dirty="0"/>
              <a:t>Обычно празднуют в 1:59:26 дня (в 12-часовой системе), но придерживающиеся 24-часовой системы считают, что в этот момент время 13:59, и предпочитают отмечать ночью.</a:t>
            </a:r>
          </a:p>
        </p:txBody>
      </p:sp>
    </p:spTree>
    <p:extLst>
      <p:ext uri="{BB962C8B-B14F-4D97-AF65-F5344CB8AC3E}">
        <p14:creationId xmlns:p14="http://schemas.microsoft.com/office/powerpoint/2010/main" val="188846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852936"/>
            <a:ext cx="3888432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Ученые Токийского университета сумели поставить мировой рекорд в вычислениях числа Пи до 12411-триллионного знака. Для этого группе программистов и математиков, которую возглавлял профессор </a:t>
            </a:r>
            <a:r>
              <a:rPr lang="ru-RU" dirty="0" err="1"/>
              <a:t>Ясумаса</a:t>
            </a:r>
            <a:r>
              <a:rPr lang="ru-RU" dirty="0"/>
              <a:t> Канада, понадобилась специальная программа, суперкомпьютер и 400 часов машинного времени.(Книга рекордов Гиннесса).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36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861048"/>
            <a:ext cx="4032448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число пи – это и есть хаос, записанный цифрами. Более того, при желании, можно этот хаос представить графически, и есть предположение, что этот Хаос разумен.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92080" y="620688"/>
            <a:ext cx="3672408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Для более возвышенных читателей можно предложить и другой пример: если зашифровать все буквы цифрами, то в десятичном разложении числа пи можно найти всю мировую литературу и науку, и рецепт изготовления соуса бешамель, и все священные книги всех религий.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555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459</Words>
  <Application>Microsoft Office PowerPoint</Application>
  <PresentationFormat>Экран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4</cp:revision>
  <dcterms:modified xsi:type="dcterms:W3CDTF">2012-12-28T18:50:54Z</dcterms:modified>
</cp:coreProperties>
</file>