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74" r:id="rId3"/>
    <p:sldId id="259" r:id="rId4"/>
    <p:sldId id="258" r:id="rId5"/>
    <p:sldId id="257" r:id="rId6"/>
    <p:sldId id="261" r:id="rId7"/>
    <p:sldId id="260" r:id="rId8"/>
    <p:sldId id="262" r:id="rId9"/>
    <p:sldId id="263" r:id="rId10"/>
    <p:sldId id="264" r:id="rId11"/>
    <p:sldId id="265" r:id="rId12"/>
    <p:sldId id="267" r:id="rId13"/>
    <p:sldId id="268" r:id="rId14"/>
    <p:sldId id="269" r:id="rId15"/>
    <p:sldId id="270" r:id="rId16"/>
    <p:sldId id="266"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B0B09"/>
    <a:srgbClr val="CCFFFF"/>
    <a:srgbClr val="99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0" autoAdjust="0"/>
  </p:normalViewPr>
  <p:slideViewPr>
    <p:cSldViewPr>
      <p:cViewPr varScale="1">
        <p:scale>
          <a:sx n="69" d="100"/>
          <a:sy n="69" d="100"/>
        </p:scale>
        <p:origin x="-523"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ru-RU"/>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ru-RU"/>
                  </a:p>
                </p:txBody>
              </p:sp>
              <p:sp>
                <p:nvSpPr>
                  <p:cNvPr id="36"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ru-RU"/>
                  </a:p>
                </p:txBody>
              </p:sp>
              <p:sp>
                <p:nvSpPr>
                  <p:cNvPr id="37"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ru-RU"/>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ru-RU"/>
                    </a:p>
                  </p:txBody>
                </p:sp>
                <p:grpSp>
                  <p:nvGrpSpPr>
                    <p:cNvPr id="40" name="Group 12"/>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ru-RU"/>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ru-RU"/>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ru-RU"/>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ru-RU"/>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ru-RU"/>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ru-RU"/>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ru-RU"/>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ru-RU"/>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ru-RU"/>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ru-RU"/>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ru-RU"/>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ru-RU"/>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ru-RU"/>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ru-RU"/>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ru-RU"/>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ru-RU"/>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ru-RU"/>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ru-RU"/>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ru-RU"/>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ru-RU"/>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ru-RU"/>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ru-RU"/>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ru-RU"/>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ru-RU"/>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ru-RU"/>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ru-RU"/>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ru-RU"/>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ru-RU"/>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ru-RU"/>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ru-RU"/>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ru-RU"/>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ru-RU"/>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ru-RU"/>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ru-RU"/>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ru-RU"/>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ru-RU"/>
                        </a:p>
                      </p:txBody>
                    </p:sp>
                    <p:sp>
                      <p:nvSpPr>
                        <p:cNvPr id="78"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ru-RU"/>
                        </a:p>
                      </p:txBody>
                    </p:sp>
                    <p:grpSp>
                      <p:nvGrpSpPr>
                        <p:cNvPr id="79" name="Group 51"/>
                        <p:cNvGrpSpPr>
                          <a:grpSpLocks/>
                        </p:cNvGrpSpPr>
                        <p:nvPr userDrawn="1"/>
                      </p:nvGrpSpPr>
                      <p:grpSpPr bwMode="auto">
                        <a:xfrm>
                          <a:off x="0" y="1812"/>
                          <a:ext cx="3672" cy="2049"/>
                          <a:chOff x="5" y="1816"/>
                          <a:chExt cx="3672" cy="2049"/>
                        </a:xfrm>
                      </p:grpSpPr>
                      <p:sp>
                        <p:nvSpPr>
                          <p:cNvPr id="116" name="Oval 52"/>
                          <p:cNvSpPr>
                            <a:spLocks noChangeArrowheads="1"/>
                          </p:cNvSpPr>
                          <p:nvPr userDrawn="1"/>
                        </p:nvSpPr>
                        <p:spPr bwMode="hidden">
                          <a:xfrm rot="-2819839">
                            <a:off x="1551" y="2865"/>
                            <a:ext cx="161" cy="280"/>
                          </a:xfrm>
                          <a:prstGeom prst="ellipse">
                            <a:avLst/>
                          </a:prstGeom>
                          <a:noFill/>
                          <a:ln w="9525">
                            <a:solidFill>
                              <a:schemeClr val="accent2"/>
                            </a:solidFill>
                            <a:round/>
                            <a:headEnd/>
                            <a:tailEnd/>
                          </a:ln>
                          <a:effectLst/>
                        </p:spPr>
                        <p:txBody>
                          <a:bodyPr wrap="none" anchor="ctr"/>
                          <a:lstStyle/>
                          <a:p>
                            <a:pPr>
                              <a:defRPr/>
                            </a:pPr>
                            <a:endParaRPr lang="ru-RU"/>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ru-RU"/>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ru-RU"/>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ru-RU"/>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a:effectLst/>
                        </p:spPr>
                        <p:txBody>
                          <a:bodyPr wrap="none" anchor="ctr"/>
                          <a:lstStyle/>
                          <a:p>
                            <a:pPr>
                              <a:defRPr/>
                            </a:pPr>
                            <a:endParaRPr lang="ru-RU"/>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ru-RU"/>
                          </a:p>
                        </p:txBody>
                      </p:sp>
                      <p:sp>
                        <p:nvSpPr>
                          <p:cNvPr id="122" name="Oval 58"/>
                          <p:cNvSpPr>
                            <a:spLocks noChangeArrowheads="1"/>
                          </p:cNvSpPr>
                          <p:nvPr userDrawn="1"/>
                        </p:nvSpPr>
                        <p:spPr bwMode="hidden">
                          <a:xfrm rot="-2819839">
                            <a:off x="1162" y="1861"/>
                            <a:ext cx="1167" cy="2094"/>
                          </a:xfrm>
                          <a:prstGeom prst="ellipse">
                            <a:avLst/>
                          </a:prstGeom>
                          <a:noFill/>
                          <a:ln w="9525">
                            <a:solidFill>
                              <a:schemeClr val="accent2"/>
                            </a:solidFill>
                            <a:round/>
                            <a:headEnd/>
                            <a:tailEnd/>
                          </a:ln>
                          <a:effectLst/>
                        </p:spPr>
                        <p:txBody>
                          <a:bodyPr wrap="none" anchor="ctr"/>
                          <a:lstStyle/>
                          <a:p>
                            <a:pPr>
                              <a:defRPr/>
                            </a:pPr>
                            <a:endParaRPr lang="ru-RU"/>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ru-RU"/>
                          </a:p>
                        </p:txBody>
                      </p:sp>
                      <p:sp>
                        <p:nvSpPr>
                          <p:cNvPr id="124" name="Oval 60"/>
                          <p:cNvSpPr>
                            <a:spLocks noChangeArrowheads="1"/>
                          </p:cNvSpPr>
                          <p:nvPr userDrawn="1"/>
                        </p:nvSpPr>
                        <p:spPr bwMode="hidden">
                          <a:xfrm rot="-2819839">
                            <a:off x="1004" y="1532"/>
                            <a:ext cx="1563" cy="2696"/>
                          </a:xfrm>
                          <a:prstGeom prst="ellipse">
                            <a:avLst/>
                          </a:prstGeom>
                          <a:noFill/>
                          <a:ln w="9525">
                            <a:solidFill>
                              <a:schemeClr val="accent2"/>
                            </a:solidFill>
                            <a:round/>
                            <a:headEnd/>
                            <a:tailEnd/>
                          </a:ln>
                          <a:effectLst/>
                        </p:spPr>
                        <p:txBody>
                          <a:bodyPr wrap="none" anchor="ctr"/>
                          <a:lstStyle/>
                          <a:p>
                            <a:pPr>
                              <a:defRPr/>
                            </a:pPr>
                            <a:endParaRPr lang="ru-RU"/>
                          </a:p>
                        </p:txBody>
                      </p:sp>
                      <p:sp>
                        <p:nvSpPr>
                          <p:cNvPr id="125" name="Oval 61"/>
                          <p:cNvSpPr>
                            <a:spLocks noChangeArrowheads="1"/>
                          </p:cNvSpPr>
                          <p:nvPr userDrawn="1"/>
                        </p:nvSpPr>
                        <p:spPr bwMode="hidden">
                          <a:xfrm rot="-2819839">
                            <a:off x="939" y="1353"/>
                            <a:ext cx="1711" cy="3016"/>
                          </a:xfrm>
                          <a:prstGeom prst="ellipse">
                            <a:avLst/>
                          </a:prstGeom>
                          <a:noFill/>
                          <a:ln w="9525">
                            <a:solidFill>
                              <a:schemeClr val="accent2"/>
                            </a:solidFill>
                            <a:round/>
                            <a:headEnd/>
                            <a:tailEnd/>
                          </a:ln>
                          <a:effectLst/>
                        </p:spPr>
                        <p:txBody>
                          <a:bodyPr wrap="none" anchor="ctr"/>
                          <a:lstStyle/>
                          <a:p>
                            <a:pPr>
                              <a:defRPr/>
                            </a:pPr>
                            <a:endParaRPr lang="ru-RU"/>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ru-RU"/>
                          </a:p>
                        </p:txBody>
                      </p:sp>
                      <p:sp>
                        <p:nvSpPr>
                          <p:cNvPr id="127" name="Oval 63"/>
                          <p:cNvSpPr>
                            <a:spLocks noChangeArrowheads="1"/>
                          </p:cNvSpPr>
                          <p:nvPr userDrawn="1"/>
                        </p:nvSpPr>
                        <p:spPr bwMode="hidden">
                          <a:xfrm rot="-2780025">
                            <a:off x="823" y="998"/>
                            <a:ext cx="2049" cy="3672"/>
                          </a:xfrm>
                          <a:prstGeom prst="ellipse">
                            <a:avLst/>
                          </a:prstGeom>
                          <a:noFill/>
                          <a:ln w="9525">
                            <a:solidFill>
                              <a:schemeClr val="accent2"/>
                            </a:solidFill>
                            <a:round/>
                            <a:headEnd/>
                            <a:tailEnd/>
                          </a:ln>
                          <a:effectLst/>
                        </p:spPr>
                        <p:txBody>
                          <a:bodyPr wrap="none" anchor="ctr"/>
                          <a:lstStyle/>
                          <a:p>
                            <a:pPr>
                              <a:defRPr/>
                            </a:pPr>
                            <a:endParaRPr lang="ru-RU"/>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ru-RU"/>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ru-RU"/>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ru-RU"/>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ru-RU"/>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ru-RU"/>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ru-RU"/>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ru-RU"/>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ru-RU"/>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ru-RU"/>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ru-RU"/>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ru-RU"/>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ru-RU"/>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ru-RU"/>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ru-RU"/>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ru-RU"/>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ru-RU"/>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ru-RU"/>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ru-RU"/>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ru-RU"/>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ru-RU"/>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ru-RU"/>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ru-RU"/>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ru-RU"/>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ru-RU"/>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ru-RU"/>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ru-RU"/>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ru-RU"/>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ru-RU"/>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ru-RU"/>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ru-RU"/>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ru-RU"/>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ru-RU"/>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ru-RU"/>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ru-RU"/>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ru-RU"/>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ru-RU"/>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ru-RU"/>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ru-RU"/>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ru-RU"/>
                  </a:p>
                </p:txBody>
              </p:sp>
              <p:sp>
                <p:nvSpPr>
                  <p:cNvPr id="25"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ru-RU"/>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ru-RU"/>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ru-RU"/>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ru-RU"/>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ru-RU"/>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ru-RU"/>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ru-RU"/>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ru-RU"/>
                  </a:p>
                </p:txBody>
              </p:sp>
            </p:grpSp>
          </p:grpSp>
        </p:grpSp>
        <p:grpSp>
          <p:nvGrpSpPr>
            <p:cNvPr id="6" name="Group 113"/>
            <p:cNvGrpSpPr>
              <a:grpSpLocks/>
            </p:cNvGrpSpPr>
            <p:nvPr userDrawn="1"/>
          </p:nvGrpSpPr>
          <p:grpSpPr bwMode="auto">
            <a:xfrm>
              <a:off x="16" y="1326"/>
              <a:ext cx="3325" cy="2948"/>
              <a:chOff x="16" y="1326"/>
              <a:chExt cx="3325" cy="2948"/>
            </a:xfrm>
          </p:grpSpPr>
          <p:sp>
            <p:nvSpPr>
              <p:cNvPr id="7"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ru-RU"/>
              </a:p>
            </p:txBody>
          </p:sp>
          <p:sp>
            <p:nvSpPr>
              <p:cNvPr id="8"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ru-RU"/>
              </a:p>
            </p:txBody>
          </p:sp>
          <p:sp>
            <p:nvSpPr>
              <p:cNvPr id="9"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0"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1" name="Rectangle 118"/>
              <p:cNvSpPr>
                <a:spLocks noChangeArrowheads="1"/>
              </p:cNvSpPr>
              <p:nvPr/>
            </p:nvSpPr>
            <p:spPr bwMode="hidden">
              <a:xfrm rot="-3417299">
                <a:off x="1018" y="2695"/>
                <a:ext cx="2678"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2"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ru-RU"/>
              </a:p>
            </p:txBody>
          </p:sp>
          <p:grpSp>
            <p:nvGrpSpPr>
              <p:cNvPr id="13" name="Group 120"/>
              <p:cNvGrpSpPr>
                <a:grpSpLocks noChangeAspect="1"/>
              </p:cNvGrpSpPr>
              <p:nvPr/>
            </p:nvGrpSpPr>
            <p:grpSpPr bwMode="auto">
              <a:xfrm>
                <a:off x="3046" y="1326"/>
                <a:ext cx="259" cy="299"/>
                <a:chOff x="3042" y="1265"/>
                <a:chExt cx="367" cy="424"/>
              </a:xfrm>
            </p:grpSpPr>
            <p:sp>
              <p:nvSpPr>
                <p:cNvPr id="14"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ru-RU"/>
                </a:p>
              </p:txBody>
            </p:sp>
            <p:sp>
              <p:nvSpPr>
                <p:cNvPr id="15"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16"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17"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18"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grpSp>
        </p:grpSp>
      </p:grpSp>
      <p:sp>
        <p:nvSpPr>
          <p:cNvPr id="7294" name="Rectangle 126"/>
          <p:cNvSpPr>
            <a:spLocks noGrp="1" noChangeArrowheads="1"/>
          </p:cNvSpPr>
          <p:nvPr>
            <p:ph type="ctrTitle" sz="quarter"/>
          </p:nvPr>
        </p:nvSpPr>
        <p:spPr>
          <a:xfrm>
            <a:off x="685800" y="1600200"/>
            <a:ext cx="7772400" cy="1973263"/>
          </a:xfrm>
        </p:spPr>
        <p:txBody>
          <a:bodyPr/>
          <a:lstStyle>
            <a:lvl1pPr>
              <a:defRPr sz="5100"/>
            </a:lvl1pPr>
          </a:lstStyle>
          <a:p>
            <a:r>
              <a:rPr lang="ru-RU"/>
              <a:t>Образец заголовка</a:t>
            </a:r>
          </a:p>
        </p:txBody>
      </p:sp>
      <p:sp>
        <p:nvSpPr>
          <p:cNvPr id="7295"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28" name="Rectangle 128"/>
          <p:cNvSpPr>
            <a:spLocks noGrp="1" noChangeArrowheads="1"/>
          </p:cNvSpPr>
          <p:nvPr>
            <p:ph type="dt" sz="quarter" idx="10"/>
          </p:nvPr>
        </p:nvSpPr>
        <p:spPr/>
        <p:txBody>
          <a:bodyPr/>
          <a:lstStyle>
            <a:lvl1pPr>
              <a:defRPr>
                <a:effectLst/>
              </a:defRPr>
            </a:lvl1pPr>
          </a:lstStyle>
          <a:p>
            <a:pPr>
              <a:defRPr/>
            </a:pPr>
            <a:endParaRPr lang="ru-RU"/>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ru-RU"/>
          </a:p>
        </p:txBody>
      </p:sp>
      <p:sp>
        <p:nvSpPr>
          <p:cNvPr id="130" name="Rectangle 130"/>
          <p:cNvSpPr>
            <a:spLocks noGrp="1" noChangeArrowheads="1"/>
          </p:cNvSpPr>
          <p:nvPr>
            <p:ph type="sldNum" sz="quarter" idx="12"/>
          </p:nvPr>
        </p:nvSpPr>
        <p:spPr/>
        <p:txBody>
          <a:bodyPr/>
          <a:lstStyle>
            <a:lvl1pPr>
              <a:defRPr>
                <a:effectLst/>
              </a:defRPr>
            </a:lvl1pPr>
          </a:lstStyle>
          <a:p>
            <a:pPr>
              <a:defRPr/>
            </a:pPr>
            <a:fld id="{17C39DB2-1566-4639-88E0-E3F983634D8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6"/>
          <p:cNvSpPr>
            <a:spLocks noGrp="1" noChangeArrowheads="1"/>
          </p:cNvSpPr>
          <p:nvPr>
            <p:ph type="dt" sz="half" idx="10"/>
          </p:nvPr>
        </p:nvSpPr>
        <p:spPr>
          <a:ln/>
        </p:spPr>
        <p:txBody>
          <a:bodyPr/>
          <a:lstStyle>
            <a:lvl1pPr>
              <a:defRPr/>
            </a:lvl1pPr>
          </a:lstStyle>
          <a:p>
            <a:pPr>
              <a:defRPr/>
            </a:pPr>
            <a:endParaRPr lang="ru-RU"/>
          </a:p>
        </p:txBody>
      </p:sp>
      <p:sp>
        <p:nvSpPr>
          <p:cNvPr id="5" name="Rectangle 127"/>
          <p:cNvSpPr>
            <a:spLocks noGrp="1" noChangeArrowheads="1"/>
          </p:cNvSpPr>
          <p:nvPr>
            <p:ph type="ftr" sz="quarter" idx="11"/>
          </p:nvPr>
        </p:nvSpPr>
        <p:spPr>
          <a:ln/>
        </p:spPr>
        <p:txBody>
          <a:bodyPr/>
          <a:lstStyle>
            <a:lvl1pPr>
              <a:defRPr/>
            </a:lvl1pPr>
          </a:lstStyle>
          <a:p>
            <a:pPr>
              <a:defRPr/>
            </a:pPr>
            <a:endParaRPr lang="ru-RU"/>
          </a:p>
        </p:txBody>
      </p:sp>
      <p:sp>
        <p:nvSpPr>
          <p:cNvPr id="6" name="Rectangle 128"/>
          <p:cNvSpPr>
            <a:spLocks noGrp="1" noChangeArrowheads="1"/>
          </p:cNvSpPr>
          <p:nvPr>
            <p:ph type="sldNum" sz="quarter" idx="12"/>
          </p:nvPr>
        </p:nvSpPr>
        <p:spPr>
          <a:ln/>
        </p:spPr>
        <p:txBody>
          <a:bodyPr/>
          <a:lstStyle>
            <a:lvl1pPr>
              <a:defRPr/>
            </a:lvl1pPr>
          </a:lstStyle>
          <a:p>
            <a:pPr>
              <a:defRPr/>
            </a:pPr>
            <a:fld id="{697A6640-0C01-44E9-B36E-1BF47C17B2F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6"/>
          <p:cNvSpPr>
            <a:spLocks noGrp="1" noChangeArrowheads="1"/>
          </p:cNvSpPr>
          <p:nvPr>
            <p:ph type="dt" sz="half" idx="10"/>
          </p:nvPr>
        </p:nvSpPr>
        <p:spPr>
          <a:ln/>
        </p:spPr>
        <p:txBody>
          <a:bodyPr/>
          <a:lstStyle>
            <a:lvl1pPr>
              <a:defRPr/>
            </a:lvl1pPr>
          </a:lstStyle>
          <a:p>
            <a:pPr>
              <a:defRPr/>
            </a:pPr>
            <a:endParaRPr lang="ru-RU"/>
          </a:p>
        </p:txBody>
      </p:sp>
      <p:sp>
        <p:nvSpPr>
          <p:cNvPr id="5" name="Rectangle 127"/>
          <p:cNvSpPr>
            <a:spLocks noGrp="1" noChangeArrowheads="1"/>
          </p:cNvSpPr>
          <p:nvPr>
            <p:ph type="ftr" sz="quarter" idx="11"/>
          </p:nvPr>
        </p:nvSpPr>
        <p:spPr>
          <a:ln/>
        </p:spPr>
        <p:txBody>
          <a:bodyPr/>
          <a:lstStyle>
            <a:lvl1pPr>
              <a:defRPr/>
            </a:lvl1pPr>
          </a:lstStyle>
          <a:p>
            <a:pPr>
              <a:defRPr/>
            </a:pPr>
            <a:endParaRPr lang="ru-RU"/>
          </a:p>
        </p:txBody>
      </p:sp>
      <p:sp>
        <p:nvSpPr>
          <p:cNvPr id="6" name="Rectangle 128"/>
          <p:cNvSpPr>
            <a:spLocks noGrp="1" noChangeArrowheads="1"/>
          </p:cNvSpPr>
          <p:nvPr>
            <p:ph type="sldNum" sz="quarter" idx="12"/>
          </p:nvPr>
        </p:nvSpPr>
        <p:spPr>
          <a:ln/>
        </p:spPr>
        <p:txBody>
          <a:bodyPr/>
          <a:lstStyle>
            <a:lvl1pPr>
              <a:defRPr/>
            </a:lvl1pPr>
          </a:lstStyle>
          <a:p>
            <a:pPr>
              <a:defRPr/>
            </a:pPr>
            <a:fld id="{9ED8CAE2-A722-4E6E-B6CF-AAFC63E4C68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26"/>
          <p:cNvSpPr>
            <a:spLocks noGrp="1" noChangeArrowheads="1"/>
          </p:cNvSpPr>
          <p:nvPr>
            <p:ph type="dt" sz="half" idx="10"/>
          </p:nvPr>
        </p:nvSpPr>
        <p:spPr>
          <a:ln/>
        </p:spPr>
        <p:txBody>
          <a:bodyPr/>
          <a:lstStyle>
            <a:lvl1pPr>
              <a:defRPr/>
            </a:lvl1pPr>
          </a:lstStyle>
          <a:p>
            <a:pPr>
              <a:defRPr/>
            </a:pPr>
            <a:endParaRPr lang="ru-RU"/>
          </a:p>
        </p:txBody>
      </p:sp>
      <p:sp>
        <p:nvSpPr>
          <p:cNvPr id="5" name="Rectangle 127"/>
          <p:cNvSpPr>
            <a:spLocks noGrp="1" noChangeArrowheads="1"/>
          </p:cNvSpPr>
          <p:nvPr>
            <p:ph type="ftr" sz="quarter" idx="11"/>
          </p:nvPr>
        </p:nvSpPr>
        <p:spPr>
          <a:ln/>
        </p:spPr>
        <p:txBody>
          <a:bodyPr/>
          <a:lstStyle>
            <a:lvl1pPr>
              <a:defRPr/>
            </a:lvl1pPr>
          </a:lstStyle>
          <a:p>
            <a:pPr>
              <a:defRPr/>
            </a:pPr>
            <a:endParaRPr lang="ru-RU"/>
          </a:p>
        </p:txBody>
      </p:sp>
      <p:sp>
        <p:nvSpPr>
          <p:cNvPr id="6" name="Rectangle 128"/>
          <p:cNvSpPr>
            <a:spLocks noGrp="1" noChangeArrowheads="1"/>
          </p:cNvSpPr>
          <p:nvPr>
            <p:ph type="sldNum" sz="quarter" idx="12"/>
          </p:nvPr>
        </p:nvSpPr>
        <p:spPr>
          <a:ln/>
        </p:spPr>
        <p:txBody>
          <a:bodyPr/>
          <a:lstStyle>
            <a:lvl1pPr>
              <a:defRPr/>
            </a:lvl1pPr>
          </a:lstStyle>
          <a:p>
            <a:pPr>
              <a:defRPr/>
            </a:pPr>
            <a:fld id="{62B4202A-1AEE-4FE6-A9E6-8D380C40895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26"/>
          <p:cNvSpPr>
            <a:spLocks noGrp="1" noChangeArrowheads="1"/>
          </p:cNvSpPr>
          <p:nvPr>
            <p:ph type="dt" sz="half" idx="10"/>
          </p:nvPr>
        </p:nvSpPr>
        <p:spPr>
          <a:ln/>
        </p:spPr>
        <p:txBody>
          <a:bodyPr/>
          <a:lstStyle>
            <a:lvl1pPr>
              <a:defRPr/>
            </a:lvl1pPr>
          </a:lstStyle>
          <a:p>
            <a:pPr>
              <a:defRPr/>
            </a:pPr>
            <a:endParaRPr lang="ru-RU"/>
          </a:p>
        </p:txBody>
      </p:sp>
      <p:sp>
        <p:nvSpPr>
          <p:cNvPr id="5" name="Rectangle 127"/>
          <p:cNvSpPr>
            <a:spLocks noGrp="1" noChangeArrowheads="1"/>
          </p:cNvSpPr>
          <p:nvPr>
            <p:ph type="ftr" sz="quarter" idx="11"/>
          </p:nvPr>
        </p:nvSpPr>
        <p:spPr>
          <a:ln/>
        </p:spPr>
        <p:txBody>
          <a:bodyPr/>
          <a:lstStyle>
            <a:lvl1pPr>
              <a:defRPr/>
            </a:lvl1pPr>
          </a:lstStyle>
          <a:p>
            <a:pPr>
              <a:defRPr/>
            </a:pPr>
            <a:endParaRPr lang="ru-RU"/>
          </a:p>
        </p:txBody>
      </p:sp>
      <p:sp>
        <p:nvSpPr>
          <p:cNvPr id="6" name="Rectangle 128"/>
          <p:cNvSpPr>
            <a:spLocks noGrp="1" noChangeArrowheads="1"/>
          </p:cNvSpPr>
          <p:nvPr>
            <p:ph type="sldNum" sz="quarter" idx="12"/>
          </p:nvPr>
        </p:nvSpPr>
        <p:spPr>
          <a:ln/>
        </p:spPr>
        <p:txBody>
          <a:bodyPr/>
          <a:lstStyle>
            <a:lvl1pPr>
              <a:defRPr/>
            </a:lvl1pPr>
          </a:lstStyle>
          <a:p>
            <a:pPr>
              <a:defRPr/>
            </a:pPr>
            <a:fld id="{9AD46AA4-7724-4F15-A998-60695297248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26"/>
          <p:cNvSpPr>
            <a:spLocks noGrp="1" noChangeArrowheads="1"/>
          </p:cNvSpPr>
          <p:nvPr>
            <p:ph type="dt" sz="half" idx="10"/>
          </p:nvPr>
        </p:nvSpPr>
        <p:spPr>
          <a:ln/>
        </p:spPr>
        <p:txBody>
          <a:bodyPr/>
          <a:lstStyle>
            <a:lvl1pPr>
              <a:defRPr/>
            </a:lvl1pPr>
          </a:lstStyle>
          <a:p>
            <a:pPr>
              <a:defRPr/>
            </a:pPr>
            <a:endParaRPr lang="ru-RU"/>
          </a:p>
        </p:txBody>
      </p:sp>
      <p:sp>
        <p:nvSpPr>
          <p:cNvPr id="6" name="Rectangle 127"/>
          <p:cNvSpPr>
            <a:spLocks noGrp="1" noChangeArrowheads="1"/>
          </p:cNvSpPr>
          <p:nvPr>
            <p:ph type="ftr" sz="quarter" idx="11"/>
          </p:nvPr>
        </p:nvSpPr>
        <p:spPr>
          <a:ln/>
        </p:spPr>
        <p:txBody>
          <a:bodyPr/>
          <a:lstStyle>
            <a:lvl1pPr>
              <a:defRPr/>
            </a:lvl1pPr>
          </a:lstStyle>
          <a:p>
            <a:pPr>
              <a:defRPr/>
            </a:pPr>
            <a:endParaRPr lang="ru-RU"/>
          </a:p>
        </p:txBody>
      </p:sp>
      <p:sp>
        <p:nvSpPr>
          <p:cNvPr id="7" name="Rectangle 128"/>
          <p:cNvSpPr>
            <a:spLocks noGrp="1" noChangeArrowheads="1"/>
          </p:cNvSpPr>
          <p:nvPr>
            <p:ph type="sldNum" sz="quarter" idx="12"/>
          </p:nvPr>
        </p:nvSpPr>
        <p:spPr>
          <a:ln/>
        </p:spPr>
        <p:txBody>
          <a:bodyPr/>
          <a:lstStyle>
            <a:lvl1pPr>
              <a:defRPr/>
            </a:lvl1pPr>
          </a:lstStyle>
          <a:p>
            <a:pPr>
              <a:defRPr/>
            </a:pPr>
            <a:fld id="{0B3C8C4F-F5F2-4349-A6B7-821DC7A65A7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26"/>
          <p:cNvSpPr>
            <a:spLocks noGrp="1" noChangeArrowheads="1"/>
          </p:cNvSpPr>
          <p:nvPr>
            <p:ph type="dt" sz="half" idx="10"/>
          </p:nvPr>
        </p:nvSpPr>
        <p:spPr>
          <a:ln/>
        </p:spPr>
        <p:txBody>
          <a:bodyPr/>
          <a:lstStyle>
            <a:lvl1pPr>
              <a:defRPr/>
            </a:lvl1pPr>
          </a:lstStyle>
          <a:p>
            <a:pPr>
              <a:defRPr/>
            </a:pPr>
            <a:endParaRPr lang="ru-RU"/>
          </a:p>
        </p:txBody>
      </p:sp>
      <p:sp>
        <p:nvSpPr>
          <p:cNvPr id="8" name="Rectangle 127"/>
          <p:cNvSpPr>
            <a:spLocks noGrp="1" noChangeArrowheads="1"/>
          </p:cNvSpPr>
          <p:nvPr>
            <p:ph type="ftr" sz="quarter" idx="11"/>
          </p:nvPr>
        </p:nvSpPr>
        <p:spPr>
          <a:ln/>
        </p:spPr>
        <p:txBody>
          <a:bodyPr/>
          <a:lstStyle>
            <a:lvl1pPr>
              <a:defRPr/>
            </a:lvl1pPr>
          </a:lstStyle>
          <a:p>
            <a:pPr>
              <a:defRPr/>
            </a:pPr>
            <a:endParaRPr lang="ru-RU"/>
          </a:p>
        </p:txBody>
      </p:sp>
      <p:sp>
        <p:nvSpPr>
          <p:cNvPr id="9" name="Rectangle 128"/>
          <p:cNvSpPr>
            <a:spLocks noGrp="1" noChangeArrowheads="1"/>
          </p:cNvSpPr>
          <p:nvPr>
            <p:ph type="sldNum" sz="quarter" idx="12"/>
          </p:nvPr>
        </p:nvSpPr>
        <p:spPr>
          <a:ln/>
        </p:spPr>
        <p:txBody>
          <a:bodyPr/>
          <a:lstStyle>
            <a:lvl1pPr>
              <a:defRPr/>
            </a:lvl1pPr>
          </a:lstStyle>
          <a:p>
            <a:pPr>
              <a:defRPr/>
            </a:pPr>
            <a:fld id="{32D8BD89-0A88-4DCA-986B-4207AE5D430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26"/>
          <p:cNvSpPr>
            <a:spLocks noGrp="1" noChangeArrowheads="1"/>
          </p:cNvSpPr>
          <p:nvPr>
            <p:ph type="dt" sz="half" idx="10"/>
          </p:nvPr>
        </p:nvSpPr>
        <p:spPr>
          <a:ln/>
        </p:spPr>
        <p:txBody>
          <a:bodyPr/>
          <a:lstStyle>
            <a:lvl1pPr>
              <a:defRPr/>
            </a:lvl1pPr>
          </a:lstStyle>
          <a:p>
            <a:pPr>
              <a:defRPr/>
            </a:pPr>
            <a:endParaRPr lang="ru-RU"/>
          </a:p>
        </p:txBody>
      </p:sp>
      <p:sp>
        <p:nvSpPr>
          <p:cNvPr id="4" name="Rectangle 127"/>
          <p:cNvSpPr>
            <a:spLocks noGrp="1" noChangeArrowheads="1"/>
          </p:cNvSpPr>
          <p:nvPr>
            <p:ph type="ftr" sz="quarter" idx="11"/>
          </p:nvPr>
        </p:nvSpPr>
        <p:spPr>
          <a:ln/>
        </p:spPr>
        <p:txBody>
          <a:bodyPr/>
          <a:lstStyle>
            <a:lvl1pPr>
              <a:defRPr/>
            </a:lvl1pPr>
          </a:lstStyle>
          <a:p>
            <a:pPr>
              <a:defRPr/>
            </a:pPr>
            <a:endParaRPr lang="ru-RU"/>
          </a:p>
        </p:txBody>
      </p:sp>
      <p:sp>
        <p:nvSpPr>
          <p:cNvPr id="5" name="Rectangle 128"/>
          <p:cNvSpPr>
            <a:spLocks noGrp="1" noChangeArrowheads="1"/>
          </p:cNvSpPr>
          <p:nvPr>
            <p:ph type="sldNum" sz="quarter" idx="12"/>
          </p:nvPr>
        </p:nvSpPr>
        <p:spPr>
          <a:ln/>
        </p:spPr>
        <p:txBody>
          <a:bodyPr/>
          <a:lstStyle>
            <a:lvl1pPr>
              <a:defRPr/>
            </a:lvl1pPr>
          </a:lstStyle>
          <a:p>
            <a:pPr>
              <a:defRPr/>
            </a:pPr>
            <a:fld id="{A76F514F-E3CF-4DA0-8850-ADB71E043A7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ru-RU"/>
          </a:p>
        </p:txBody>
      </p:sp>
      <p:sp>
        <p:nvSpPr>
          <p:cNvPr id="3" name="Rectangle 127"/>
          <p:cNvSpPr>
            <a:spLocks noGrp="1" noChangeArrowheads="1"/>
          </p:cNvSpPr>
          <p:nvPr>
            <p:ph type="ftr" sz="quarter" idx="11"/>
          </p:nvPr>
        </p:nvSpPr>
        <p:spPr>
          <a:ln/>
        </p:spPr>
        <p:txBody>
          <a:bodyPr/>
          <a:lstStyle>
            <a:lvl1pPr>
              <a:defRPr/>
            </a:lvl1pPr>
          </a:lstStyle>
          <a:p>
            <a:pPr>
              <a:defRPr/>
            </a:pPr>
            <a:endParaRPr lang="ru-RU"/>
          </a:p>
        </p:txBody>
      </p:sp>
      <p:sp>
        <p:nvSpPr>
          <p:cNvPr id="4" name="Rectangle 128"/>
          <p:cNvSpPr>
            <a:spLocks noGrp="1" noChangeArrowheads="1"/>
          </p:cNvSpPr>
          <p:nvPr>
            <p:ph type="sldNum" sz="quarter" idx="12"/>
          </p:nvPr>
        </p:nvSpPr>
        <p:spPr>
          <a:ln/>
        </p:spPr>
        <p:txBody>
          <a:bodyPr/>
          <a:lstStyle>
            <a:lvl1pPr>
              <a:defRPr/>
            </a:lvl1pPr>
          </a:lstStyle>
          <a:p>
            <a:pPr>
              <a:defRPr/>
            </a:pPr>
            <a:fld id="{930AB547-F216-45EF-A53B-94D642998DC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6"/>
          <p:cNvSpPr>
            <a:spLocks noGrp="1" noChangeArrowheads="1"/>
          </p:cNvSpPr>
          <p:nvPr>
            <p:ph type="dt" sz="half" idx="10"/>
          </p:nvPr>
        </p:nvSpPr>
        <p:spPr>
          <a:ln/>
        </p:spPr>
        <p:txBody>
          <a:bodyPr/>
          <a:lstStyle>
            <a:lvl1pPr>
              <a:defRPr/>
            </a:lvl1pPr>
          </a:lstStyle>
          <a:p>
            <a:pPr>
              <a:defRPr/>
            </a:pPr>
            <a:endParaRPr lang="ru-RU"/>
          </a:p>
        </p:txBody>
      </p:sp>
      <p:sp>
        <p:nvSpPr>
          <p:cNvPr id="6" name="Rectangle 127"/>
          <p:cNvSpPr>
            <a:spLocks noGrp="1" noChangeArrowheads="1"/>
          </p:cNvSpPr>
          <p:nvPr>
            <p:ph type="ftr" sz="quarter" idx="11"/>
          </p:nvPr>
        </p:nvSpPr>
        <p:spPr>
          <a:ln/>
        </p:spPr>
        <p:txBody>
          <a:bodyPr/>
          <a:lstStyle>
            <a:lvl1pPr>
              <a:defRPr/>
            </a:lvl1pPr>
          </a:lstStyle>
          <a:p>
            <a:pPr>
              <a:defRPr/>
            </a:pPr>
            <a:endParaRPr lang="ru-RU"/>
          </a:p>
        </p:txBody>
      </p:sp>
      <p:sp>
        <p:nvSpPr>
          <p:cNvPr id="7" name="Rectangle 128"/>
          <p:cNvSpPr>
            <a:spLocks noGrp="1" noChangeArrowheads="1"/>
          </p:cNvSpPr>
          <p:nvPr>
            <p:ph type="sldNum" sz="quarter" idx="12"/>
          </p:nvPr>
        </p:nvSpPr>
        <p:spPr>
          <a:ln/>
        </p:spPr>
        <p:txBody>
          <a:bodyPr/>
          <a:lstStyle>
            <a:lvl1pPr>
              <a:defRPr/>
            </a:lvl1pPr>
          </a:lstStyle>
          <a:p>
            <a:pPr>
              <a:defRPr/>
            </a:pPr>
            <a:fld id="{BC05CDF4-439D-485F-A17C-E3F5EA1AAB3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26"/>
          <p:cNvSpPr>
            <a:spLocks noGrp="1" noChangeArrowheads="1"/>
          </p:cNvSpPr>
          <p:nvPr>
            <p:ph type="dt" sz="half" idx="10"/>
          </p:nvPr>
        </p:nvSpPr>
        <p:spPr>
          <a:ln/>
        </p:spPr>
        <p:txBody>
          <a:bodyPr/>
          <a:lstStyle>
            <a:lvl1pPr>
              <a:defRPr/>
            </a:lvl1pPr>
          </a:lstStyle>
          <a:p>
            <a:pPr>
              <a:defRPr/>
            </a:pPr>
            <a:endParaRPr lang="ru-RU"/>
          </a:p>
        </p:txBody>
      </p:sp>
      <p:sp>
        <p:nvSpPr>
          <p:cNvPr id="6" name="Rectangle 127"/>
          <p:cNvSpPr>
            <a:spLocks noGrp="1" noChangeArrowheads="1"/>
          </p:cNvSpPr>
          <p:nvPr>
            <p:ph type="ftr" sz="quarter" idx="11"/>
          </p:nvPr>
        </p:nvSpPr>
        <p:spPr>
          <a:ln/>
        </p:spPr>
        <p:txBody>
          <a:bodyPr/>
          <a:lstStyle>
            <a:lvl1pPr>
              <a:defRPr/>
            </a:lvl1pPr>
          </a:lstStyle>
          <a:p>
            <a:pPr>
              <a:defRPr/>
            </a:pPr>
            <a:endParaRPr lang="ru-RU"/>
          </a:p>
        </p:txBody>
      </p:sp>
      <p:sp>
        <p:nvSpPr>
          <p:cNvPr id="7" name="Rectangle 128"/>
          <p:cNvSpPr>
            <a:spLocks noGrp="1" noChangeArrowheads="1"/>
          </p:cNvSpPr>
          <p:nvPr>
            <p:ph type="sldNum" sz="quarter" idx="12"/>
          </p:nvPr>
        </p:nvSpPr>
        <p:spPr>
          <a:ln/>
        </p:spPr>
        <p:txBody>
          <a:bodyPr/>
          <a:lstStyle>
            <a:lvl1pPr>
              <a:defRPr/>
            </a:lvl1pPr>
          </a:lstStyle>
          <a:p>
            <a:pPr>
              <a:defRPr/>
            </a:pPr>
            <a:fld id="{73D6893A-48DF-4AA6-82C0-C7ACEC46D5E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09600" y="762000"/>
            <a:ext cx="7542213" cy="6029325"/>
            <a:chOff x="-384" y="480"/>
            <a:chExt cx="4751" cy="3798"/>
          </a:xfrm>
        </p:grpSpPr>
        <p:grpSp>
          <p:nvGrpSpPr>
            <p:cNvPr id="1032" name="Group 3"/>
            <p:cNvGrpSpPr>
              <a:grpSpLocks/>
            </p:cNvGrpSpPr>
            <p:nvPr/>
          </p:nvGrpSpPr>
          <p:grpSpPr bwMode="auto">
            <a:xfrm>
              <a:off x="-384" y="480"/>
              <a:ext cx="4751" cy="3798"/>
              <a:chOff x="0" y="522"/>
              <a:chExt cx="4751" cy="3798"/>
            </a:xfrm>
          </p:grpSpPr>
          <p:grpSp>
            <p:nvGrpSpPr>
              <p:cNvPr id="1046" name="Group 4"/>
              <p:cNvGrpSpPr>
                <a:grpSpLocks/>
              </p:cNvGrpSpPr>
              <p:nvPr userDrawn="1"/>
            </p:nvGrpSpPr>
            <p:grpSpPr bwMode="auto">
              <a:xfrm>
                <a:off x="0" y="522"/>
                <a:ext cx="4751" cy="3794"/>
                <a:chOff x="0" y="522"/>
                <a:chExt cx="4751" cy="3794"/>
              </a:xfrm>
            </p:grpSpPr>
            <p:sp>
              <p:nvSpPr>
                <p:cNvPr id="6149" name="Freeform 5"/>
                <p:cNvSpPr>
                  <a:spLocks/>
                </p:cNvSpPr>
                <p:nvPr userDrawn="1"/>
              </p:nvSpPr>
              <p:spPr bwMode="hidden">
                <a:xfrm>
                  <a:off x="628" y="1241"/>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noFill/>
                  <a:round/>
                  <a:headEnd/>
                  <a:tailEnd/>
                </a:ln>
              </p:spPr>
              <p:txBody>
                <a:bodyPr/>
                <a:lstStyle/>
                <a:p>
                  <a:pPr>
                    <a:defRPr/>
                  </a:pPr>
                  <a:endParaRPr lang="ru-RU"/>
                </a:p>
              </p:txBody>
            </p:sp>
            <p:grpSp>
              <p:nvGrpSpPr>
                <p:cNvPr id="1061" name="Group 6"/>
                <p:cNvGrpSpPr>
                  <a:grpSpLocks/>
                </p:cNvGrpSpPr>
                <p:nvPr userDrawn="1"/>
              </p:nvGrpSpPr>
              <p:grpSpPr bwMode="auto">
                <a:xfrm>
                  <a:off x="0" y="522"/>
                  <a:ext cx="4751" cy="3794"/>
                  <a:chOff x="0" y="522"/>
                  <a:chExt cx="4751" cy="3794"/>
                </a:xfrm>
              </p:grpSpPr>
              <p:sp>
                <p:nvSpPr>
                  <p:cNvPr id="6151" name="Freeform 7"/>
                  <p:cNvSpPr>
                    <a:spLocks/>
                  </p:cNvSpPr>
                  <p:nvPr userDrawn="1"/>
                </p:nvSpPr>
                <p:spPr bwMode="hidden">
                  <a:xfrm>
                    <a:off x="400" y="815"/>
                    <a:ext cx="3964" cy="3501"/>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noFill/>
                    <a:round/>
                    <a:headEnd/>
                    <a:tailEnd/>
                  </a:ln>
                </p:spPr>
                <p:txBody>
                  <a:bodyPr/>
                  <a:lstStyle/>
                  <a:p>
                    <a:pPr>
                      <a:defRPr/>
                    </a:pPr>
                    <a:endParaRPr lang="ru-RU"/>
                  </a:p>
                </p:txBody>
              </p:sp>
              <p:sp>
                <p:nvSpPr>
                  <p:cNvPr id="6152" name="Freeform 8"/>
                  <p:cNvSpPr>
                    <a:spLocks/>
                  </p:cNvSpPr>
                  <p:nvPr userDrawn="1"/>
                </p:nvSpPr>
                <p:spPr bwMode="hidden">
                  <a:xfrm>
                    <a:off x="406" y="953"/>
                    <a:ext cx="3803" cy="3363"/>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noFill/>
                    <a:round/>
                    <a:headEnd/>
                    <a:tailEnd/>
                  </a:ln>
                </p:spPr>
                <p:txBody>
                  <a:bodyPr/>
                  <a:lstStyle/>
                  <a:p>
                    <a:pPr>
                      <a:defRPr/>
                    </a:pPr>
                    <a:endParaRPr lang="ru-RU"/>
                  </a:p>
                </p:txBody>
              </p:sp>
              <p:sp>
                <p:nvSpPr>
                  <p:cNvPr id="6153" name="Freeform 9"/>
                  <p:cNvSpPr>
                    <a:spLocks/>
                  </p:cNvSpPr>
                  <p:nvPr userDrawn="1"/>
                </p:nvSpPr>
                <p:spPr bwMode="hidden">
                  <a:xfrm>
                    <a:off x="514" y="1091"/>
                    <a:ext cx="3538"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noFill/>
                    <a:round/>
                    <a:headEnd/>
                    <a:tailEnd/>
                  </a:ln>
                </p:spPr>
                <p:txBody>
                  <a:bodyPr/>
                  <a:lstStyle/>
                  <a:p>
                    <a:pPr>
                      <a:defRPr/>
                    </a:pPr>
                    <a:endParaRPr lang="ru-RU"/>
                  </a:p>
                </p:txBody>
              </p:sp>
              <p:grpSp>
                <p:nvGrpSpPr>
                  <p:cNvPr id="1065" name="Group 10"/>
                  <p:cNvGrpSpPr>
                    <a:grpSpLocks/>
                  </p:cNvGrpSpPr>
                  <p:nvPr userDrawn="1"/>
                </p:nvGrpSpPr>
                <p:grpSpPr bwMode="auto">
                  <a:xfrm>
                    <a:off x="0" y="522"/>
                    <a:ext cx="4751" cy="3794"/>
                    <a:chOff x="0" y="522"/>
                    <a:chExt cx="4751" cy="3794"/>
                  </a:xfrm>
                </p:grpSpPr>
                <p:sp>
                  <p:nvSpPr>
                    <p:cNvPr id="6155" name="Freeform 11"/>
                    <p:cNvSpPr>
                      <a:spLocks/>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noFill/>
                      <a:round/>
                      <a:headEnd/>
                      <a:tailEnd/>
                    </a:ln>
                  </p:spPr>
                  <p:txBody>
                    <a:bodyPr/>
                    <a:lstStyle/>
                    <a:p>
                      <a:pPr>
                        <a:defRPr/>
                      </a:pPr>
                      <a:endParaRPr lang="ru-RU"/>
                    </a:p>
                  </p:txBody>
                </p:sp>
                <p:grpSp>
                  <p:nvGrpSpPr>
                    <p:cNvPr id="1067" name="Group 12"/>
                    <p:cNvGrpSpPr>
                      <a:grpSpLocks/>
                    </p:cNvGrpSpPr>
                    <p:nvPr userDrawn="1"/>
                  </p:nvGrpSpPr>
                  <p:grpSpPr bwMode="auto">
                    <a:xfrm>
                      <a:off x="0" y="659"/>
                      <a:ext cx="4751" cy="3657"/>
                      <a:chOff x="0" y="659"/>
                      <a:chExt cx="4751" cy="3657"/>
                    </a:xfrm>
                  </p:grpSpPr>
                  <p:sp>
                    <p:nvSpPr>
                      <p:cNvPr id="6157" name="Freeform 13"/>
                      <p:cNvSpPr>
                        <a:spLocks/>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noFill/>
                        <a:round/>
                        <a:headEnd/>
                        <a:tailEnd/>
                      </a:ln>
                    </p:spPr>
                    <p:txBody>
                      <a:bodyPr/>
                      <a:lstStyle/>
                      <a:p>
                        <a:pPr>
                          <a:defRPr/>
                        </a:pPr>
                        <a:endParaRPr lang="ru-RU"/>
                      </a:p>
                    </p:txBody>
                  </p:sp>
                  <p:grpSp>
                    <p:nvGrpSpPr>
                      <p:cNvPr id="1069" name="Group 14"/>
                      <p:cNvGrpSpPr>
                        <a:grpSpLocks/>
                      </p:cNvGrpSpPr>
                      <p:nvPr userDrawn="1"/>
                    </p:nvGrpSpPr>
                    <p:grpSpPr bwMode="auto">
                      <a:xfrm>
                        <a:off x="0" y="808"/>
                        <a:ext cx="4751" cy="3508"/>
                        <a:chOff x="-400" y="808"/>
                        <a:chExt cx="4751" cy="3508"/>
                      </a:xfrm>
                    </p:grpSpPr>
                    <p:sp>
                      <p:nvSpPr>
                        <p:cNvPr id="6159"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ffectLst/>
                      </p:spPr>
                      <p:txBody>
                        <a:bodyPr/>
                        <a:lstStyle/>
                        <a:p>
                          <a:pPr>
                            <a:defRPr/>
                          </a:pPr>
                          <a:endParaRPr lang="ru-RU"/>
                        </a:p>
                      </p:txBody>
                    </p:sp>
                    <p:sp>
                      <p:nvSpPr>
                        <p:cNvPr id="6160"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ffectLst/>
                      </p:spPr>
                      <p:txBody>
                        <a:bodyPr/>
                        <a:lstStyle/>
                        <a:p>
                          <a:pPr>
                            <a:defRPr/>
                          </a:pPr>
                          <a:endParaRPr lang="ru-RU"/>
                        </a:p>
                      </p:txBody>
                    </p:sp>
                    <p:sp>
                      <p:nvSpPr>
                        <p:cNvPr id="6161"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ffectLst/>
                      </p:spPr>
                      <p:txBody>
                        <a:bodyPr/>
                        <a:lstStyle/>
                        <a:p>
                          <a:pPr>
                            <a:defRPr/>
                          </a:pPr>
                          <a:endParaRPr lang="ru-RU"/>
                        </a:p>
                      </p:txBody>
                    </p:sp>
                    <p:sp>
                      <p:nvSpPr>
                        <p:cNvPr id="6162"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ffectLst/>
                      </p:spPr>
                      <p:txBody>
                        <a:bodyPr/>
                        <a:lstStyle/>
                        <a:p>
                          <a:pPr>
                            <a:defRPr/>
                          </a:pPr>
                          <a:endParaRPr lang="ru-RU"/>
                        </a:p>
                      </p:txBody>
                    </p:sp>
                    <p:sp>
                      <p:nvSpPr>
                        <p:cNvPr id="6163"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ffectLst/>
                      </p:spPr>
                      <p:txBody>
                        <a:bodyPr/>
                        <a:lstStyle/>
                        <a:p>
                          <a:pPr>
                            <a:defRPr/>
                          </a:pPr>
                          <a:endParaRPr lang="ru-RU"/>
                        </a:p>
                      </p:txBody>
                    </p:sp>
                    <p:sp>
                      <p:nvSpPr>
                        <p:cNvPr id="6164"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ffectLst/>
                      </p:spPr>
                      <p:txBody>
                        <a:bodyPr/>
                        <a:lstStyle/>
                        <a:p>
                          <a:pPr>
                            <a:defRPr/>
                          </a:pPr>
                          <a:endParaRPr lang="ru-RU"/>
                        </a:p>
                      </p:txBody>
                    </p:sp>
                    <p:sp>
                      <p:nvSpPr>
                        <p:cNvPr id="6165"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ffectLst/>
                      </p:spPr>
                      <p:txBody>
                        <a:bodyPr/>
                        <a:lstStyle/>
                        <a:p>
                          <a:pPr>
                            <a:defRPr/>
                          </a:pPr>
                          <a:endParaRPr lang="ru-RU"/>
                        </a:p>
                      </p:txBody>
                    </p:sp>
                    <p:sp>
                      <p:nvSpPr>
                        <p:cNvPr id="6166"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ffectLst/>
                      </p:spPr>
                      <p:txBody>
                        <a:bodyPr/>
                        <a:lstStyle/>
                        <a:p>
                          <a:pPr>
                            <a:defRPr/>
                          </a:pPr>
                          <a:endParaRPr lang="ru-RU"/>
                        </a:p>
                      </p:txBody>
                    </p:sp>
                    <p:sp>
                      <p:nvSpPr>
                        <p:cNvPr id="6167"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ffectLst/>
                      </p:spPr>
                      <p:txBody>
                        <a:bodyPr/>
                        <a:lstStyle/>
                        <a:p>
                          <a:pPr>
                            <a:defRPr/>
                          </a:pPr>
                          <a:endParaRPr lang="ru-RU"/>
                        </a:p>
                      </p:txBody>
                    </p:sp>
                    <p:sp>
                      <p:nvSpPr>
                        <p:cNvPr id="6168"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ffectLst/>
                      </p:spPr>
                      <p:txBody>
                        <a:bodyPr/>
                        <a:lstStyle/>
                        <a:p>
                          <a:pPr>
                            <a:defRPr/>
                          </a:pPr>
                          <a:endParaRPr lang="ru-RU"/>
                        </a:p>
                      </p:txBody>
                    </p:sp>
                    <p:sp>
                      <p:nvSpPr>
                        <p:cNvPr id="6169"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ffectLst/>
                      </p:spPr>
                      <p:txBody>
                        <a:bodyPr/>
                        <a:lstStyle/>
                        <a:p>
                          <a:pPr>
                            <a:defRPr/>
                          </a:pPr>
                          <a:endParaRPr lang="ru-RU"/>
                        </a:p>
                      </p:txBody>
                    </p:sp>
                    <p:sp>
                      <p:nvSpPr>
                        <p:cNvPr id="6170"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ffectLst/>
                      </p:spPr>
                      <p:txBody>
                        <a:bodyPr/>
                        <a:lstStyle/>
                        <a:p>
                          <a:pPr>
                            <a:defRPr/>
                          </a:pPr>
                          <a:endParaRPr lang="ru-RU"/>
                        </a:p>
                      </p:txBody>
                    </p:sp>
                    <p:sp>
                      <p:nvSpPr>
                        <p:cNvPr id="6171"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ffectLst/>
                      </p:spPr>
                      <p:txBody>
                        <a:bodyPr/>
                        <a:lstStyle/>
                        <a:p>
                          <a:pPr>
                            <a:defRPr/>
                          </a:pPr>
                          <a:endParaRPr lang="ru-RU"/>
                        </a:p>
                      </p:txBody>
                    </p:sp>
                    <p:sp>
                      <p:nvSpPr>
                        <p:cNvPr id="6172"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ffectLst/>
                      </p:spPr>
                      <p:txBody>
                        <a:bodyPr/>
                        <a:lstStyle/>
                        <a:p>
                          <a:pPr>
                            <a:defRPr/>
                          </a:pPr>
                          <a:endParaRPr lang="ru-RU"/>
                        </a:p>
                      </p:txBody>
                    </p:sp>
                    <p:sp>
                      <p:nvSpPr>
                        <p:cNvPr id="6173"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ffectLst/>
                      </p:spPr>
                      <p:txBody>
                        <a:bodyPr/>
                        <a:lstStyle/>
                        <a:p>
                          <a:pPr>
                            <a:defRPr/>
                          </a:pPr>
                          <a:endParaRPr lang="ru-RU"/>
                        </a:p>
                      </p:txBody>
                    </p:sp>
                    <p:sp>
                      <p:nvSpPr>
                        <p:cNvPr id="6174"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ffectLst/>
                      </p:spPr>
                      <p:txBody>
                        <a:bodyPr/>
                        <a:lstStyle/>
                        <a:p>
                          <a:pPr>
                            <a:defRPr/>
                          </a:pPr>
                          <a:endParaRPr lang="ru-RU"/>
                        </a:p>
                      </p:txBody>
                    </p:sp>
                    <p:sp>
                      <p:nvSpPr>
                        <p:cNvPr id="6175"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ffectLst/>
                      </p:spPr>
                      <p:txBody>
                        <a:bodyPr/>
                        <a:lstStyle/>
                        <a:p>
                          <a:pPr>
                            <a:defRPr/>
                          </a:pPr>
                          <a:endParaRPr lang="ru-RU"/>
                        </a:p>
                      </p:txBody>
                    </p:sp>
                    <p:sp>
                      <p:nvSpPr>
                        <p:cNvPr id="6176"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ffectLst/>
                      </p:spPr>
                      <p:txBody>
                        <a:bodyPr/>
                        <a:lstStyle/>
                        <a:p>
                          <a:pPr>
                            <a:defRPr/>
                          </a:pPr>
                          <a:endParaRPr lang="ru-RU"/>
                        </a:p>
                      </p:txBody>
                    </p:sp>
                    <p:sp>
                      <p:nvSpPr>
                        <p:cNvPr id="6177"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ffectLst/>
                      </p:spPr>
                      <p:txBody>
                        <a:bodyPr/>
                        <a:lstStyle/>
                        <a:p>
                          <a:pPr>
                            <a:defRPr/>
                          </a:pPr>
                          <a:endParaRPr lang="ru-RU"/>
                        </a:p>
                      </p:txBody>
                    </p:sp>
                    <p:sp>
                      <p:nvSpPr>
                        <p:cNvPr id="6178"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ffectLst/>
                      </p:spPr>
                      <p:txBody>
                        <a:bodyPr/>
                        <a:lstStyle/>
                        <a:p>
                          <a:pPr>
                            <a:defRPr/>
                          </a:pPr>
                          <a:endParaRPr lang="ru-RU"/>
                        </a:p>
                      </p:txBody>
                    </p:sp>
                    <p:sp>
                      <p:nvSpPr>
                        <p:cNvPr id="6179"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ffectLst/>
                      </p:spPr>
                      <p:txBody>
                        <a:bodyPr/>
                        <a:lstStyle/>
                        <a:p>
                          <a:pPr>
                            <a:defRPr/>
                          </a:pPr>
                          <a:endParaRPr lang="ru-RU"/>
                        </a:p>
                      </p:txBody>
                    </p:sp>
                    <p:sp>
                      <p:nvSpPr>
                        <p:cNvPr id="6180"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ffectLst/>
                      </p:spPr>
                      <p:txBody>
                        <a:bodyPr/>
                        <a:lstStyle/>
                        <a:p>
                          <a:pPr>
                            <a:defRPr/>
                          </a:pPr>
                          <a:endParaRPr lang="ru-RU"/>
                        </a:p>
                      </p:txBody>
                    </p:sp>
                    <p:sp>
                      <p:nvSpPr>
                        <p:cNvPr id="6181"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ffectLst/>
                      </p:spPr>
                      <p:txBody>
                        <a:bodyPr/>
                        <a:lstStyle/>
                        <a:p>
                          <a:pPr>
                            <a:defRPr/>
                          </a:pPr>
                          <a:endParaRPr lang="ru-RU"/>
                        </a:p>
                      </p:txBody>
                    </p:sp>
                    <p:sp>
                      <p:nvSpPr>
                        <p:cNvPr id="6182"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ffectLst/>
                      </p:spPr>
                      <p:txBody>
                        <a:bodyPr/>
                        <a:lstStyle/>
                        <a:p>
                          <a:pPr>
                            <a:defRPr/>
                          </a:pPr>
                          <a:endParaRPr lang="ru-RU"/>
                        </a:p>
                      </p:txBody>
                    </p:sp>
                    <p:sp>
                      <p:nvSpPr>
                        <p:cNvPr id="6183"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ffectLst/>
                      </p:spPr>
                      <p:txBody>
                        <a:bodyPr/>
                        <a:lstStyle/>
                        <a:p>
                          <a:pPr>
                            <a:defRPr/>
                          </a:pPr>
                          <a:endParaRPr lang="ru-RU"/>
                        </a:p>
                      </p:txBody>
                    </p:sp>
                    <p:sp>
                      <p:nvSpPr>
                        <p:cNvPr id="6184"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ffectLst/>
                      </p:spPr>
                      <p:txBody>
                        <a:bodyPr/>
                        <a:lstStyle/>
                        <a:p>
                          <a:pPr>
                            <a:defRPr/>
                          </a:pPr>
                          <a:endParaRPr lang="ru-RU"/>
                        </a:p>
                      </p:txBody>
                    </p:sp>
                    <p:sp>
                      <p:nvSpPr>
                        <p:cNvPr id="6185"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ffectLst/>
                      </p:spPr>
                      <p:txBody>
                        <a:bodyPr/>
                        <a:lstStyle/>
                        <a:p>
                          <a:pPr>
                            <a:defRPr/>
                          </a:pPr>
                          <a:endParaRPr lang="ru-RU"/>
                        </a:p>
                      </p:txBody>
                    </p:sp>
                    <p:sp>
                      <p:nvSpPr>
                        <p:cNvPr id="6186"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ffectLst/>
                      </p:spPr>
                      <p:txBody>
                        <a:bodyPr/>
                        <a:lstStyle/>
                        <a:p>
                          <a:pPr>
                            <a:defRPr/>
                          </a:pPr>
                          <a:endParaRPr lang="ru-RU"/>
                        </a:p>
                      </p:txBody>
                    </p:sp>
                    <p:sp>
                      <p:nvSpPr>
                        <p:cNvPr id="6187"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ffectLst/>
                      </p:spPr>
                      <p:txBody>
                        <a:bodyPr/>
                        <a:lstStyle/>
                        <a:p>
                          <a:pPr>
                            <a:defRPr/>
                          </a:pPr>
                          <a:endParaRPr lang="ru-RU"/>
                        </a:p>
                      </p:txBody>
                    </p:sp>
                    <p:sp>
                      <p:nvSpPr>
                        <p:cNvPr id="6188"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ffectLst/>
                      </p:spPr>
                      <p:txBody>
                        <a:bodyPr/>
                        <a:lstStyle/>
                        <a:p>
                          <a:pPr>
                            <a:defRPr/>
                          </a:pPr>
                          <a:endParaRPr lang="ru-RU"/>
                        </a:p>
                      </p:txBody>
                    </p:sp>
                    <p:sp>
                      <p:nvSpPr>
                        <p:cNvPr id="6189"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ffectLst/>
                      </p:spPr>
                      <p:txBody>
                        <a:bodyPr/>
                        <a:lstStyle/>
                        <a:p>
                          <a:pPr>
                            <a:defRPr/>
                          </a:pPr>
                          <a:endParaRPr lang="ru-RU"/>
                        </a:p>
                      </p:txBody>
                    </p:sp>
                    <p:sp>
                      <p:nvSpPr>
                        <p:cNvPr id="6190"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ffectLst/>
                      </p:spPr>
                      <p:txBody>
                        <a:bodyPr/>
                        <a:lstStyle/>
                        <a:p>
                          <a:pPr>
                            <a:defRPr/>
                          </a:pPr>
                          <a:endParaRPr lang="ru-RU"/>
                        </a:p>
                      </p:txBody>
                    </p:sp>
                    <p:sp>
                      <p:nvSpPr>
                        <p:cNvPr id="6191"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ffectLst/>
                      </p:spPr>
                      <p:txBody>
                        <a:bodyPr/>
                        <a:lstStyle/>
                        <a:p>
                          <a:pPr>
                            <a:defRPr/>
                          </a:pPr>
                          <a:endParaRPr lang="ru-RU"/>
                        </a:p>
                      </p:txBody>
                    </p:sp>
                    <p:sp>
                      <p:nvSpPr>
                        <p:cNvPr id="6192"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ffectLst/>
                      </p:spPr>
                      <p:txBody>
                        <a:bodyPr/>
                        <a:lstStyle/>
                        <a:p>
                          <a:pPr>
                            <a:defRPr/>
                          </a:pPr>
                          <a:endParaRPr lang="ru-RU"/>
                        </a:p>
                      </p:txBody>
                    </p:sp>
                    <p:sp>
                      <p:nvSpPr>
                        <p:cNvPr id="6193"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ffectLst/>
                      </p:spPr>
                      <p:txBody>
                        <a:bodyPr/>
                        <a:lstStyle/>
                        <a:p>
                          <a:pPr>
                            <a:defRPr/>
                          </a:pPr>
                          <a:endParaRPr lang="ru-RU"/>
                        </a:p>
                      </p:txBody>
                    </p:sp>
                    <p:sp>
                      <p:nvSpPr>
                        <p:cNvPr id="6194" name="Freeform 50"/>
                        <p:cNvSpPr>
                          <a:spLocks/>
                        </p:cNvSpPr>
                        <p:nvPr userDrawn="1"/>
                      </p:nvSpPr>
                      <p:spPr bwMode="hidden">
                        <a:xfrm>
                          <a:off x="0" y="2548"/>
                          <a:ext cx="1542"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chemeClr val="accent2"/>
                          </a:solidFill>
                          <a:round/>
                          <a:headEnd/>
                          <a:tailEnd/>
                        </a:ln>
                      </p:spPr>
                      <p:txBody>
                        <a:bodyPr/>
                        <a:lstStyle/>
                        <a:p>
                          <a:pPr>
                            <a:defRPr/>
                          </a:pPr>
                          <a:endParaRPr lang="ru-RU"/>
                        </a:p>
                      </p:txBody>
                    </p:sp>
                    <p:grpSp>
                      <p:nvGrpSpPr>
                        <p:cNvPr id="1106" name="Group 51"/>
                        <p:cNvGrpSpPr>
                          <a:grpSpLocks/>
                        </p:cNvGrpSpPr>
                        <p:nvPr userDrawn="1"/>
                      </p:nvGrpSpPr>
                      <p:grpSpPr bwMode="auto">
                        <a:xfrm>
                          <a:off x="0" y="1812"/>
                          <a:ext cx="3672" cy="2049"/>
                          <a:chOff x="5" y="1816"/>
                          <a:chExt cx="3672" cy="2049"/>
                        </a:xfrm>
                      </p:grpSpPr>
                      <p:sp>
                        <p:nvSpPr>
                          <p:cNvPr id="6196" name="Oval 52"/>
                          <p:cNvSpPr>
                            <a:spLocks noChangeArrowheads="1"/>
                          </p:cNvSpPr>
                          <p:nvPr userDrawn="1"/>
                        </p:nvSpPr>
                        <p:spPr bwMode="hidden">
                          <a:xfrm rot="-2819839">
                            <a:off x="1544" y="2865"/>
                            <a:ext cx="161" cy="280"/>
                          </a:xfrm>
                          <a:prstGeom prst="ellipse">
                            <a:avLst/>
                          </a:prstGeom>
                          <a:noFill/>
                          <a:ln w="9525">
                            <a:solidFill>
                              <a:schemeClr val="accent2"/>
                            </a:solidFill>
                            <a:round/>
                            <a:headEnd/>
                            <a:tailEnd/>
                          </a:ln>
                          <a:effectLst/>
                        </p:spPr>
                        <p:txBody>
                          <a:bodyPr wrap="none" anchor="ctr"/>
                          <a:lstStyle/>
                          <a:p>
                            <a:pPr>
                              <a:defRPr/>
                            </a:pPr>
                            <a:endParaRPr lang="ru-RU"/>
                          </a:p>
                        </p:txBody>
                      </p:sp>
                      <p:sp>
                        <p:nvSpPr>
                          <p:cNvPr id="619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a:effectLst/>
                        </p:spPr>
                        <p:txBody>
                          <a:bodyPr wrap="none" anchor="ctr"/>
                          <a:lstStyle/>
                          <a:p>
                            <a:pPr>
                              <a:defRPr/>
                            </a:pPr>
                            <a:endParaRPr lang="ru-RU"/>
                          </a:p>
                        </p:txBody>
                      </p:sp>
                      <p:sp>
                        <p:nvSpPr>
                          <p:cNvPr id="619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a:effectLst/>
                        </p:spPr>
                        <p:txBody>
                          <a:bodyPr wrap="none" anchor="ctr"/>
                          <a:lstStyle/>
                          <a:p>
                            <a:pPr>
                              <a:defRPr/>
                            </a:pPr>
                            <a:endParaRPr lang="ru-RU"/>
                          </a:p>
                        </p:txBody>
                      </p:sp>
                      <p:sp>
                        <p:nvSpPr>
                          <p:cNvPr id="619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a:effectLst/>
                        </p:spPr>
                        <p:txBody>
                          <a:bodyPr wrap="none" anchor="ctr"/>
                          <a:lstStyle/>
                          <a:p>
                            <a:pPr>
                              <a:defRPr/>
                            </a:pPr>
                            <a:endParaRPr lang="ru-RU"/>
                          </a:p>
                        </p:txBody>
                      </p:sp>
                      <p:sp>
                        <p:nvSpPr>
                          <p:cNvPr id="6200"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a:effectLst/>
                        </p:spPr>
                        <p:txBody>
                          <a:bodyPr wrap="none" anchor="ctr"/>
                          <a:lstStyle/>
                          <a:p>
                            <a:pPr>
                              <a:defRPr/>
                            </a:pPr>
                            <a:endParaRPr lang="ru-RU"/>
                          </a:p>
                        </p:txBody>
                      </p:sp>
                      <p:sp>
                        <p:nvSpPr>
                          <p:cNvPr id="620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a:effectLst/>
                        </p:spPr>
                        <p:txBody>
                          <a:bodyPr wrap="none" anchor="ctr"/>
                          <a:lstStyle/>
                          <a:p>
                            <a:pPr>
                              <a:defRPr/>
                            </a:pPr>
                            <a:endParaRPr lang="ru-RU"/>
                          </a:p>
                        </p:txBody>
                      </p:sp>
                      <p:sp>
                        <p:nvSpPr>
                          <p:cNvPr id="6202" name="Oval 58"/>
                          <p:cNvSpPr>
                            <a:spLocks noChangeArrowheads="1"/>
                          </p:cNvSpPr>
                          <p:nvPr userDrawn="1"/>
                        </p:nvSpPr>
                        <p:spPr bwMode="hidden">
                          <a:xfrm rot="-2819839">
                            <a:off x="1161" y="1861"/>
                            <a:ext cx="1167" cy="2094"/>
                          </a:xfrm>
                          <a:prstGeom prst="ellipse">
                            <a:avLst/>
                          </a:prstGeom>
                          <a:noFill/>
                          <a:ln w="9525">
                            <a:solidFill>
                              <a:schemeClr val="accent2"/>
                            </a:solidFill>
                            <a:round/>
                            <a:headEnd/>
                            <a:tailEnd/>
                          </a:ln>
                          <a:effectLst/>
                        </p:spPr>
                        <p:txBody>
                          <a:bodyPr wrap="none" anchor="ctr"/>
                          <a:lstStyle/>
                          <a:p>
                            <a:pPr>
                              <a:defRPr/>
                            </a:pPr>
                            <a:endParaRPr lang="ru-RU"/>
                          </a:p>
                        </p:txBody>
                      </p:sp>
                      <p:sp>
                        <p:nvSpPr>
                          <p:cNvPr id="620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a:effectLst/>
                        </p:spPr>
                        <p:txBody>
                          <a:bodyPr wrap="none" anchor="ctr"/>
                          <a:lstStyle/>
                          <a:p>
                            <a:pPr>
                              <a:defRPr/>
                            </a:pPr>
                            <a:endParaRPr lang="ru-RU"/>
                          </a:p>
                        </p:txBody>
                      </p:sp>
                      <p:sp>
                        <p:nvSpPr>
                          <p:cNvPr id="6204" name="Oval 60"/>
                          <p:cNvSpPr>
                            <a:spLocks noChangeArrowheads="1"/>
                          </p:cNvSpPr>
                          <p:nvPr userDrawn="1"/>
                        </p:nvSpPr>
                        <p:spPr bwMode="hidden">
                          <a:xfrm rot="-2819839">
                            <a:off x="1002" y="1532"/>
                            <a:ext cx="1563" cy="2696"/>
                          </a:xfrm>
                          <a:prstGeom prst="ellipse">
                            <a:avLst/>
                          </a:prstGeom>
                          <a:noFill/>
                          <a:ln w="9525">
                            <a:solidFill>
                              <a:schemeClr val="accent2"/>
                            </a:solidFill>
                            <a:round/>
                            <a:headEnd/>
                            <a:tailEnd/>
                          </a:ln>
                          <a:effectLst/>
                        </p:spPr>
                        <p:txBody>
                          <a:bodyPr wrap="none" anchor="ctr"/>
                          <a:lstStyle/>
                          <a:p>
                            <a:pPr>
                              <a:defRPr/>
                            </a:pPr>
                            <a:endParaRPr lang="ru-RU"/>
                          </a:p>
                        </p:txBody>
                      </p:sp>
                      <p:sp>
                        <p:nvSpPr>
                          <p:cNvPr id="6205" name="Oval 61"/>
                          <p:cNvSpPr>
                            <a:spLocks noChangeArrowheads="1"/>
                          </p:cNvSpPr>
                          <p:nvPr userDrawn="1"/>
                        </p:nvSpPr>
                        <p:spPr bwMode="hidden">
                          <a:xfrm rot="-2819839">
                            <a:off x="936" y="1353"/>
                            <a:ext cx="1711" cy="3016"/>
                          </a:xfrm>
                          <a:prstGeom prst="ellipse">
                            <a:avLst/>
                          </a:prstGeom>
                          <a:noFill/>
                          <a:ln w="9525">
                            <a:solidFill>
                              <a:schemeClr val="accent2"/>
                            </a:solidFill>
                            <a:round/>
                            <a:headEnd/>
                            <a:tailEnd/>
                          </a:ln>
                          <a:effectLst/>
                        </p:spPr>
                        <p:txBody>
                          <a:bodyPr wrap="none" anchor="ctr"/>
                          <a:lstStyle/>
                          <a:p>
                            <a:pPr>
                              <a:defRPr/>
                            </a:pPr>
                            <a:endParaRPr lang="ru-RU"/>
                          </a:p>
                        </p:txBody>
                      </p:sp>
                      <p:sp>
                        <p:nvSpPr>
                          <p:cNvPr id="620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a:effectLst/>
                        </p:spPr>
                        <p:txBody>
                          <a:bodyPr wrap="none" anchor="ctr"/>
                          <a:lstStyle/>
                          <a:p>
                            <a:pPr>
                              <a:defRPr/>
                            </a:pPr>
                            <a:endParaRPr lang="ru-RU"/>
                          </a:p>
                        </p:txBody>
                      </p:sp>
                      <p:sp>
                        <p:nvSpPr>
                          <p:cNvPr id="6207" name="Oval 63"/>
                          <p:cNvSpPr>
                            <a:spLocks noChangeArrowheads="1"/>
                          </p:cNvSpPr>
                          <p:nvPr userDrawn="1"/>
                        </p:nvSpPr>
                        <p:spPr bwMode="hidden">
                          <a:xfrm rot="-2780025">
                            <a:off x="823" y="998"/>
                            <a:ext cx="2049" cy="3672"/>
                          </a:xfrm>
                          <a:prstGeom prst="ellipse">
                            <a:avLst/>
                          </a:prstGeom>
                          <a:noFill/>
                          <a:ln w="9525">
                            <a:solidFill>
                              <a:schemeClr val="accent2"/>
                            </a:solidFill>
                            <a:round/>
                            <a:headEnd/>
                            <a:tailEnd/>
                          </a:ln>
                          <a:effectLst/>
                        </p:spPr>
                        <p:txBody>
                          <a:bodyPr wrap="none" anchor="ctr"/>
                          <a:lstStyle/>
                          <a:p>
                            <a:pPr>
                              <a:defRPr/>
                            </a:pPr>
                            <a:endParaRPr lang="ru-RU"/>
                          </a:p>
                        </p:txBody>
                      </p:sp>
                    </p:grpSp>
                    <p:sp>
                      <p:nvSpPr>
                        <p:cNvPr id="6208"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ffectLst/>
                      </p:spPr>
                      <p:txBody>
                        <a:bodyPr/>
                        <a:lstStyle/>
                        <a:p>
                          <a:pPr>
                            <a:defRPr/>
                          </a:pPr>
                          <a:endParaRPr lang="ru-RU"/>
                        </a:p>
                      </p:txBody>
                    </p:sp>
                    <p:sp>
                      <p:nvSpPr>
                        <p:cNvPr id="6209"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ffectLst/>
                      </p:spPr>
                      <p:txBody>
                        <a:bodyPr/>
                        <a:lstStyle/>
                        <a:p>
                          <a:pPr>
                            <a:defRPr/>
                          </a:pPr>
                          <a:endParaRPr lang="ru-RU"/>
                        </a:p>
                      </p:txBody>
                    </p:sp>
                    <p:sp>
                      <p:nvSpPr>
                        <p:cNvPr id="6210"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ffectLst/>
                      </p:spPr>
                      <p:txBody>
                        <a:bodyPr/>
                        <a:lstStyle/>
                        <a:p>
                          <a:pPr>
                            <a:defRPr/>
                          </a:pPr>
                          <a:endParaRPr lang="ru-RU"/>
                        </a:p>
                      </p:txBody>
                    </p:sp>
                    <p:sp>
                      <p:nvSpPr>
                        <p:cNvPr id="6211"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ffectLst/>
                      </p:spPr>
                      <p:txBody>
                        <a:bodyPr/>
                        <a:lstStyle/>
                        <a:p>
                          <a:pPr>
                            <a:defRPr/>
                          </a:pPr>
                          <a:endParaRPr lang="ru-RU"/>
                        </a:p>
                      </p:txBody>
                    </p:sp>
                    <p:sp>
                      <p:nvSpPr>
                        <p:cNvPr id="6212"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ffectLst/>
                      </p:spPr>
                      <p:txBody>
                        <a:bodyPr/>
                        <a:lstStyle/>
                        <a:p>
                          <a:pPr>
                            <a:defRPr/>
                          </a:pPr>
                          <a:endParaRPr lang="ru-RU"/>
                        </a:p>
                      </p:txBody>
                    </p:sp>
                    <p:sp>
                      <p:nvSpPr>
                        <p:cNvPr id="6213"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ffectLst/>
                      </p:spPr>
                      <p:txBody>
                        <a:bodyPr/>
                        <a:lstStyle/>
                        <a:p>
                          <a:pPr>
                            <a:defRPr/>
                          </a:pPr>
                          <a:endParaRPr lang="ru-RU"/>
                        </a:p>
                      </p:txBody>
                    </p:sp>
                    <p:sp>
                      <p:nvSpPr>
                        <p:cNvPr id="6214"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ffectLst/>
                      </p:spPr>
                      <p:txBody>
                        <a:bodyPr/>
                        <a:lstStyle/>
                        <a:p>
                          <a:pPr>
                            <a:defRPr/>
                          </a:pPr>
                          <a:endParaRPr lang="ru-RU"/>
                        </a:p>
                      </p:txBody>
                    </p:sp>
                    <p:sp>
                      <p:nvSpPr>
                        <p:cNvPr id="6215"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ffectLst/>
                      </p:spPr>
                      <p:txBody>
                        <a:bodyPr/>
                        <a:lstStyle/>
                        <a:p>
                          <a:pPr>
                            <a:defRPr/>
                          </a:pPr>
                          <a:endParaRPr lang="ru-RU"/>
                        </a:p>
                      </p:txBody>
                    </p:sp>
                    <p:sp>
                      <p:nvSpPr>
                        <p:cNvPr id="6216"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ffectLst/>
                      </p:spPr>
                      <p:txBody>
                        <a:bodyPr/>
                        <a:lstStyle/>
                        <a:p>
                          <a:pPr>
                            <a:defRPr/>
                          </a:pPr>
                          <a:endParaRPr lang="ru-RU"/>
                        </a:p>
                      </p:txBody>
                    </p:sp>
                    <p:sp>
                      <p:nvSpPr>
                        <p:cNvPr id="6217"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ffectLst/>
                      </p:spPr>
                      <p:txBody>
                        <a:bodyPr/>
                        <a:lstStyle/>
                        <a:p>
                          <a:pPr>
                            <a:defRPr/>
                          </a:pPr>
                          <a:endParaRPr lang="ru-RU"/>
                        </a:p>
                      </p:txBody>
                    </p:sp>
                    <p:sp>
                      <p:nvSpPr>
                        <p:cNvPr id="6218"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ffectLst/>
                      </p:spPr>
                      <p:txBody>
                        <a:bodyPr/>
                        <a:lstStyle/>
                        <a:p>
                          <a:pPr>
                            <a:defRPr/>
                          </a:pPr>
                          <a:endParaRPr lang="ru-RU"/>
                        </a:p>
                      </p:txBody>
                    </p:sp>
                    <p:sp>
                      <p:nvSpPr>
                        <p:cNvPr id="6219"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ffectLst/>
                      </p:spPr>
                      <p:txBody>
                        <a:bodyPr/>
                        <a:lstStyle/>
                        <a:p>
                          <a:pPr>
                            <a:defRPr/>
                          </a:pPr>
                          <a:endParaRPr lang="ru-RU"/>
                        </a:p>
                      </p:txBody>
                    </p:sp>
                    <p:sp>
                      <p:nvSpPr>
                        <p:cNvPr id="6220"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ffectLst/>
                      </p:spPr>
                      <p:txBody>
                        <a:bodyPr/>
                        <a:lstStyle/>
                        <a:p>
                          <a:pPr>
                            <a:defRPr/>
                          </a:pPr>
                          <a:endParaRPr lang="ru-RU"/>
                        </a:p>
                      </p:txBody>
                    </p:sp>
                    <p:sp>
                      <p:nvSpPr>
                        <p:cNvPr id="6221"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ffectLst/>
                      </p:spPr>
                      <p:txBody>
                        <a:bodyPr/>
                        <a:lstStyle/>
                        <a:p>
                          <a:pPr>
                            <a:defRPr/>
                          </a:pPr>
                          <a:endParaRPr lang="ru-RU"/>
                        </a:p>
                      </p:txBody>
                    </p:sp>
                    <p:sp>
                      <p:nvSpPr>
                        <p:cNvPr id="6222"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ffectLst/>
                      </p:spPr>
                      <p:txBody>
                        <a:bodyPr/>
                        <a:lstStyle/>
                        <a:p>
                          <a:pPr>
                            <a:defRPr/>
                          </a:pPr>
                          <a:endParaRPr lang="ru-RU"/>
                        </a:p>
                      </p:txBody>
                    </p:sp>
                    <p:sp>
                      <p:nvSpPr>
                        <p:cNvPr id="6223"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ffectLst/>
                      </p:spPr>
                      <p:txBody>
                        <a:bodyPr/>
                        <a:lstStyle/>
                        <a:p>
                          <a:pPr>
                            <a:defRPr/>
                          </a:pPr>
                          <a:endParaRPr lang="ru-RU"/>
                        </a:p>
                      </p:txBody>
                    </p:sp>
                    <p:sp>
                      <p:nvSpPr>
                        <p:cNvPr id="6224"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ffectLst/>
                      </p:spPr>
                      <p:txBody>
                        <a:bodyPr/>
                        <a:lstStyle/>
                        <a:p>
                          <a:pPr>
                            <a:defRPr/>
                          </a:pPr>
                          <a:endParaRPr lang="ru-RU"/>
                        </a:p>
                      </p:txBody>
                    </p:sp>
                    <p:sp>
                      <p:nvSpPr>
                        <p:cNvPr id="6225"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ffectLst/>
                      </p:spPr>
                      <p:txBody>
                        <a:bodyPr/>
                        <a:lstStyle/>
                        <a:p>
                          <a:pPr>
                            <a:defRPr/>
                          </a:pPr>
                          <a:endParaRPr lang="ru-RU"/>
                        </a:p>
                      </p:txBody>
                    </p:sp>
                    <p:sp>
                      <p:nvSpPr>
                        <p:cNvPr id="6226"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ffectLst/>
                      </p:spPr>
                      <p:txBody>
                        <a:bodyPr/>
                        <a:lstStyle/>
                        <a:p>
                          <a:pPr>
                            <a:defRPr/>
                          </a:pPr>
                          <a:endParaRPr lang="ru-RU"/>
                        </a:p>
                      </p:txBody>
                    </p:sp>
                    <p:sp>
                      <p:nvSpPr>
                        <p:cNvPr id="6227"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ffectLst/>
                      </p:spPr>
                      <p:txBody>
                        <a:bodyPr/>
                        <a:lstStyle/>
                        <a:p>
                          <a:pPr>
                            <a:defRPr/>
                          </a:pPr>
                          <a:endParaRPr lang="ru-RU"/>
                        </a:p>
                      </p:txBody>
                    </p:sp>
                    <p:sp>
                      <p:nvSpPr>
                        <p:cNvPr id="6228"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ffectLst/>
                      </p:spPr>
                      <p:txBody>
                        <a:bodyPr/>
                        <a:lstStyle/>
                        <a:p>
                          <a:pPr>
                            <a:defRPr/>
                          </a:pPr>
                          <a:endParaRPr lang="ru-RU"/>
                        </a:p>
                      </p:txBody>
                    </p:sp>
                    <p:sp>
                      <p:nvSpPr>
                        <p:cNvPr id="6229"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ffectLst/>
                      </p:spPr>
                      <p:txBody>
                        <a:bodyPr/>
                        <a:lstStyle/>
                        <a:p>
                          <a:pPr>
                            <a:defRPr/>
                          </a:pPr>
                          <a:endParaRPr lang="ru-RU"/>
                        </a:p>
                      </p:txBody>
                    </p:sp>
                    <p:sp>
                      <p:nvSpPr>
                        <p:cNvPr id="6230"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ffectLst/>
                      </p:spPr>
                      <p:txBody>
                        <a:bodyPr/>
                        <a:lstStyle/>
                        <a:p>
                          <a:pPr>
                            <a:defRPr/>
                          </a:pPr>
                          <a:endParaRPr lang="ru-RU"/>
                        </a:p>
                      </p:txBody>
                    </p:sp>
                    <p:sp>
                      <p:nvSpPr>
                        <p:cNvPr id="6231"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ffectLst/>
                      </p:spPr>
                      <p:txBody>
                        <a:bodyPr/>
                        <a:lstStyle/>
                        <a:p>
                          <a:pPr>
                            <a:defRPr/>
                          </a:pPr>
                          <a:endParaRPr lang="ru-RU"/>
                        </a:p>
                      </p:txBody>
                    </p:sp>
                    <p:sp>
                      <p:nvSpPr>
                        <p:cNvPr id="6232"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ffectLst/>
                      </p:spPr>
                      <p:txBody>
                        <a:bodyPr/>
                        <a:lstStyle/>
                        <a:p>
                          <a:pPr>
                            <a:defRPr/>
                          </a:pPr>
                          <a:endParaRPr lang="ru-RU"/>
                        </a:p>
                      </p:txBody>
                    </p:sp>
                    <p:sp>
                      <p:nvSpPr>
                        <p:cNvPr id="6233"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ffectLst/>
                      </p:spPr>
                      <p:txBody>
                        <a:bodyPr/>
                        <a:lstStyle/>
                        <a:p>
                          <a:pPr>
                            <a:defRPr/>
                          </a:pPr>
                          <a:endParaRPr lang="ru-RU"/>
                        </a:p>
                      </p:txBody>
                    </p:sp>
                    <p:sp>
                      <p:nvSpPr>
                        <p:cNvPr id="6234"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ffectLst/>
                      </p:spPr>
                      <p:txBody>
                        <a:bodyPr/>
                        <a:lstStyle/>
                        <a:p>
                          <a:pPr>
                            <a:defRPr/>
                          </a:pPr>
                          <a:endParaRPr lang="ru-RU"/>
                        </a:p>
                      </p:txBody>
                    </p:sp>
                    <p:sp>
                      <p:nvSpPr>
                        <p:cNvPr id="6235"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ffectLst/>
                      </p:spPr>
                      <p:txBody>
                        <a:bodyPr/>
                        <a:lstStyle/>
                        <a:p>
                          <a:pPr>
                            <a:defRPr/>
                          </a:pPr>
                          <a:endParaRPr lang="ru-RU"/>
                        </a:p>
                      </p:txBody>
                    </p:sp>
                    <p:sp>
                      <p:nvSpPr>
                        <p:cNvPr id="6236"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ffectLst/>
                      </p:spPr>
                      <p:txBody>
                        <a:bodyPr/>
                        <a:lstStyle/>
                        <a:p>
                          <a:pPr>
                            <a:defRPr/>
                          </a:pPr>
                          <a:endParaRPr lang="ru-RU"/>
                        </a:p>
                      </p:txBody>
                    </p:sp>
                    <p:sp>
                      <p:nvSpPr>
                        <p:cNvPr id="6237"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ffectLst/>
                      </p:spPr>
                      <p:txBody>
                        <a:bodyPr/>
                        <a:lstStyle/>
                        <a:p>
                          <a:pPr>
                            <a:defRPr/>
                          </a:pPr>
                          <a:endParaRPr lang="ru-RU"/>
                        </a:p>
                      </p:txBody>
                    </p:sp>
                    <p:sp>
                      <p:nvSpPr>
                        <p:cNvPr id="6238"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ffectLst/>
                      </p:spPr>
                      <p:txBody>
                        <a:bodyPr/>
                        <a:lstStyle/>
                        <a:p>
                          <a:pPr>
                            <a:defRPr/>
                          </a:pPr>
                          <a:endParaRPr lang="ru-RU"/>
                        </a:p>
                      </p:txBody>
                    </p:sp>
                    <p:sp>
                      <p:nvSpPr>
                        <p:cNvPr id="6239"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ffectLst/>
                      </p:spPr>
                      <p:txBody>
                        <a:bodyPr/>
                        <a:lstStyle/>
                        <a:p>
                          <a:pPr>
                            <a:defRPr/>
                          </a:pPr>
                          <a:endParaRPr lang="ru-RU"/>
                        </a:p>
                      </p:txBody>
                    </p:sp>
                    <p:sp>
                      <p:nvSpPr>
                        <p:cNvPr id="6240"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ffectLst/>
                      </p:spPr>
                      <p:txBody>
                        <a:bodyPr/>
                        <a:lstStyle/>
                        <a:p>
                          <a:pPr>
                            <a:defRPr/>
                          </a:pPr>
                          <a:endParaRPr lang="ru-RU"/>
                        </a:p>
                      </p:txBody>
                    </p:sp>
                    <p:sp>
                      <p:nvSpPr>
                        <p:cNvPr id="6241"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ffectLst/>
                      </p:spPr>
                      <p:txBody>
                        <a:bodyPr/>
                        <a:lstStyle/>
                        <a:p>
                          <a:pPr>
                            <a:defRPr/>
                          </a:pPr>
                          <a:endParaRPr lang="ru-RU"/>
                        </a:p>
                      </p:txBody>
                    </p:sp>
                    <p:sp>
                      <p:nvSpPr>
                        <p:cNvPr id="6242"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ffectLst/>
                      </p:spPr>
                      <p:txBody>
                        <a:bodyPr/>
                        <a:lstStyle/>
                        <a:p>
                          <a:pPr>
                            <a:defRPr/>
                          </a:pPr>
                          <a:endParaRPr lang="ru-RU"/>
                        </a:p>
                      </p:txBody>
                    </p:sp>
                    <p:sp>
                      <p:nvSpPr>
                        <p:cNvPr id="6243"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ffectLst/>
                      </p:spPr>
                      <p:txBody>
                        <a:bodyPr/>
                        <a:lstStyle/>
                        <a:p>
                          <a:pPr>
                            <a:defRPr/>
                          </a:pPr>
                          <a:endParaRPr lang="ru-RU"/>
                        </a:p>
                      </p:txBody>
                    </p:sp>
                  </p:grpSp>
                </p:grpSp>
              </p:grpSp>
            </p:grpSp>
          </p:grpSp>
          <p:grpSp>
            <p:nvGrpSpPr>
              <p:cNvPr id="1047" name="Group 100"/>
              <p:cNvGrpSpPr>
                <a:grpSpLocks/>
              </p:cNvGrpSpPr>
              <p:nvPr userDrawn="1"/>
            </p:nvGrpSpPr>
            <p:grpSpPr bwMode="auto">
              <a:xfrm>
                <a:off x="402" y="1454"/>
                <a:ext cx="2787" cy="2866"/>
                <a:chOff x="2" y="1454"/>
                <a:chExt cx="2787" cy="2866"/>
              </a:xfrm>
            </p:grpSpPr>
            <p:sp>
              <p:nvSpPr>
                <p:cNvPr id="6245"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ffectLst/>
              </p:spPr>
              <p:txBody>
                <a:bodyPr/>
                <a:lstStyle/>
                <a:p>
                  <a:pPr>
                    <a:defRPr/>
                  </a:pPr>
                  <a:endParaRPr lang="ru-RU"/>
                </a:p>
              </p:txBody>
            </p:sp>
            <p:sp>
              <p:nvSpPr>
                <p:cNvPr id="6246"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ffectLst/>
              </p:spPr>
              <p:txBody>
                <a:bodyPr/>
                <a:lstStyle/>
                <a:p>
                  <a:pPr>
                    <a:defRPr/>
                  </a:pPr>
                  <a:endParaRPr lang="ru-RU"/>
                </a:p>
              </p:txBody>
            </p:sp>
            <p:grpSp>
              <p:nvGrpSpPr>
                <p:cNvPr id="1050" name="Group 103"/>
                <p:cNvGrpSpPr>
                  <a:grpSpLocks/>
                </p:cNvGrpSpPr>
                <p:nvPr userDrawn="1"/>
              </p:nvGrpSpPr>
              <p:grpSpPr bwMode="auto">
                <a:xfrm>
                  <a:off x="2" y="2738"/>
                  <a:ext cx="1317" cy="1582"/>
                  <a:chOff x="2" y="2738"/>
                  <a:chExt cx="1317" cy="1582"/>
                </a:xfrm>
              </p:grpSpPr>
              <p:sp>
                <p:nvSpPr>
                  <p:cNvPr id="6248"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ffectLst/>
                </p:spPr>
                <p:txBody>
                  <a:bodyPr/>
                  <a:lstStyle/>
                  <a:p>
                    <a:pPr>
                      <a:defRPr/>
                    </a:pPr>
                    <a:endParaRPr lang="ru-RU"/>
                  </a:p>
                </p:txBody>
              </p:sp>
              <p:sp>
                <p:nvSpPr>
                  <p:cNvPr id="6249" name="Freeform 105"/>
                  <p:cNvSpPr>
                    <a:spLocks/>
                  </p:cNvSpPr>
                  <p:nvPr userDrawn="1"/>
                </p:nvSpPr>
                <p:spPr bwMode="hidden">
                  <a:xfrm>
                    <a:off x="2" y="3218"/>
                    <a:ext cx="1006"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ffectLst/>
                </p:spPr>
                <p:txBody>
                  <a:bodyPr/>
                  <a:lstStyle/>
                  <a:p>
                    <a:pPr>
                      <a:defRPr/>
                    </a:pPr>
                    <a:endParaRPr lang="ru-RU"/>
                  </a:p>
                </p:txBody>
              </p:sp>
              <p:sp>
                <p:nvSpPr>
                  <p:cNvPr id="6250"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ffectLst/>
                </p:spPr>
                <p:txBody>
                  <a:bodyPr/>
                  <a:lstStyle/>
                  <a:p>
                    <a:pPr>
                      <a:defRPr/>
                    </a:pPr>
                    <a:endParaRPr lang="ru-RU"/>
                  </a:p>
                </p:txBody>
              </p:sp>
              <p:sp>
                <p:nvSpPr>
                  <p:cNvPr id="6251"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ffectLst/>
                </p:spPr>
                <p:txBody>
                  <a:bodyPr/>
                  <a:lstStyle/>
                  <a:p>
                    <a:pPr>
                      <a:defRPr/>
                    </a:pPr>
                    <a:endParaRPr lang="ru-RU"/>
                  </a:p>
                </p:txBody>
              </p:sp>
              <p:sp>
                <p:nvSpPr>
                  <p:cNvPr id="6252"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ffectLst/>
                </p:spPr>
                <p:txBody>
                  <a:bodyPr/>
                  <a:lstStyle/>
                  <a:p>
                    <a:pPr>
                      <a:defRPr/>
                    </a:pPr>
                    <a:endParaRPr lang="ru-RU"/>
                  </a:p>
                </p:txBody>
              </p:sp>
              <p:sp>
                <p:nvSpPr>
                  <p:cNvPr id="6253"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ffectLst/>
                </p:spPr>
                <p:txBody>
                  <a:bodyPr/>
                  <a:lstStyle/>
                  <a:p>
                    <a:pPr>
                      <a:defRPr/>
                    </a:pPr>
                    <a:endParaRPr lang="ru-RU"/>
                  </a:p>
                </p:txBody>
              </p:sp>
              <p:sp>
                <p:nvSpPr>
                  <p:cNvPr id="6254"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ffectLst/>
                </p:spPr>
                <p:txBody>
                  <a:bodyPr/>
                  <a:lstStyle/>
                  <a:p>
                    <a:pPr>
                      <a:defRPr/>
                    </a:pPr>
                    <a:endParaRPr lang="ru-RU"/>
                  </a:p>
                </p:txBody>
              </p:sp>
              <p:sp>
                <p:nvSpPr>
                  <p:cNvPr id="6255"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ffectLst/>
                </p:spPr>
                <p:txBody>
                  <a:bodyPr/>
                  <a:lstStyle/>
                  <a:p>
                    <a:pPr>
                      <a:defRPr/>
                    </a:pPr>
                    <a:endParaRPr lang="ru-RU"/>
                  </a:p>
                </p:txBody>
              </p:sp>
              <p:sp>
                <p:nvSpPr>
                  <p:cNvPr id="6256"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ffectLst/>
                </p:spPr>
                <p:txBody>
                  <a:bodyPr/>
                  <a:lstStyle/>
                  <a:p>
                    <a:pPr>
                      <a:defRPr/>
                    </a:pPr>
                    <a:endParaRPr lang="ru-RU"/>
                  </a:p>
                </p:txBody>
              </p:sp>
            </p:grpSp>
          </p:grpSp>
        </p:grpSp>
        <p:grpSp>
          <p:nvGrpSpPr>
            <p:cNvPr id="1033" name="Group 113"/>
            <p:cNvGrpSpPr>
              <a:grpSpLocks/>
            </p:cNvGrpSpPr>
            <p:nvPr userDrawn="1"/>
          </p:nvGrpSpPr>
          <p:grpSpPr bwMode="auto">
            <a:xfrm>
              <a:off x="16" y="1326"/>
              <a:ext cx="3325" cy="2948"/>
              <a:chOff x="16" y="1326"/>
              <a:chExt cx="3325" cy="2948"/>
            </a:xfrm>
          </p:grpSpPr>
          <p:sp>
            <p:nvSpPr>
              <p:cNvPr id="6258" name="Freeform 114"/>
              <p:cNvSpPr>
                <a:spLocks/>
              </p:cNvSpPr>
              <p:nvPr/>
            </p:nvSpPr>
            <p:spPr bwMode="hidden">
              <a:xfrm>
                <a:off x="16" y="2656"/>
                <a:ext cx="1440" cy="1618"/>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noFill/>
                <a:round/>
                <a:headEnd/>
                <a:tailEnd/>
              </a:ln>
            </p:spPr>
            <p:txBody>
              <a:bodyPr/>
              <a:lstStyle/>
              <a:p>
                <a:pPr>
                  <a:defRPr/>
                </a:pPr>
                <a:endParaRPr lang="ru-RU"/>
              </a:p>
            </p:txBody>
          </p:sp>
          <p:sp>
            <p:nvSpPr>
              <p:cNvPr id="6259" name="Freeform 115"/>
              <p:cNvSpPr>
                <a:spLocks/>
              </p:cNvSpPr>
              <p:nvPr/>
            </p:nvSpPr>
            <p:spPr bwMode="hidden">
              <a:xfrm>
                <a:off x="16" y="2260"/>
                <a:ext cx="1673" cy="2014"/>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noFill/>
                <a:round/>
                <a:headEnd/>
                <a:tailEnd/>
              </a:ln>
            </p:spPr>
            <p:txBody>
              <a:bodyPr/>
              <a:lstStyle/>
              <a:p>
                <a:pPr>
                  <a:defRPr/>
                </a:pPr>
                <a:endParaRPr lang="ru-RU"/>
              </a:p>
            </p:txBody>
          </p:sp>
          <p:sp>
            <p:nvSpPr>
              <p:cNvPr id="6260" name="Rectangle 116"/>
              <p:cNvSpPr>
                <a:spLocks noChangeArrowheads="1"/>
              </p:cNvSpPr>
              <p:nvPr/>
            </p:nvSpPr>
            <p:spPr bwMode="hidden">
              <a:xfrm rot="-2488720">
                <a:off x="1988" y="1919"/>
                <a:ext cx="1353"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6261" name="Rectangle 117"/>
              <p:cNvSpPr>
                <a:spLocks noChangeArrowheads="1"/>
              </p:cNvSpPr>
              <p:nvPr/>
            </p:nvSpPr>
            <p:spPr bwMode="hidden">
              <a:xfrm rot="-5087790">
                <a:off x="1964" y="2613"/>
                <a:ext cx="2217"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6262" name="Rectangle 118"/>
              <p:cNvSpPr>
                <a:spLocks noChangeArrowheads="1"/>
              </p:cNvSpPr>
              <p:nvPr/>
            </p:nvSpPr>
            <p:spPr bwMode="hidden">
              <a:xfrm rot="-3417299">
                <a:off x="1012" y="2701"/>
                <a:ext cx="2678" cy="17"/>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6263" name="Rectangle 119"/>
              <p:cNvSpPr>
                <a:spLocks noChangeArrowheads="1"/>
              </p:cNvSpPr>
              <p:nvPr/>
            </p:nvSpPr>
            <p:spPr bwMode="hidden">
              <a:xfrm rot="-835848">
                <a:off x="688" y="1748"/>
                <a:ext cx="2390" cy="17"/>
              </a:xfrm>
              <a:prstGeom prst="rect">
                <a:avLst/>
              </a:prstGeom>
              <a:solidFill>
                <a:schemeClr val="accent2"/>
              </a:solidFill>
              <a:ln w="9525">
                <a:noFill/>
                <a:miter lim="800000"/>
                <a:headEnd/>
                <a:tailEnd/>
              </a:ln>
              <a:effectLst/>
            </p:spPr>
            <p:txBody>
              <a:bodyPr wrap="none" anchor="ctr"/>
              <a:lstStyle/>
              <a:p>
                <a:pPr>
                  <a:defRPr/>
                </a:pPr>
                <a:endParaRPr lang="ru-RU"/>
              </a:p>
            </p:txBody>
          </p:sp>
          <p:grpSp>
            <p:nvGrpSpPr>
              <p:cNvPr id="1040" name="Group 120"/>
              <p:cNvGrpSpPr>
                <a:grpSpLocks noChangeAspect="1"/>
              </p:cNvGrpSpPr>
              <p:nvPr/>
            </p:nvGrpSpPr>
            <p:grpSpPr bwMode="auto">
              <a:xfrm>
                <a:off x="3046" y="1326"/>
                <a:ext cx="259" cy="299"/>
                <a:chOff x="3042" y="1265"/>
                <a:chExt cx="367" cy="424"/>
              </a:xfrm>
            </p:grpSpPr>
            <p:sp>
              <p:nvSpPr>
                <p:cNvPr id="6265"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w="9525">
                  <a:noFill/>
                  <a:round/>
                  <a:headEnd/>
                  <a:tailEnd/>
                </a:ln>
                <a:effectLst/>
              </p:spPr>
              <p:txBody>
                <a:bodyPr wrap="none" anchor="ctr"/>
                <a:lstStyle/>
                <a:p>
                  <a:pPr>
                    <a:defRPr/>
                  </a:pPr>
                  <a:endParaRPr lang="ru-RU"/>
                </a:p>
              </p:txBody>
            </p:sp>
            <p:sp>
              <p:nvSpPr>
                <p:cNvPr id="6266" name="Freeform 122"/>
                <p:cNvSpPr>
                  <a:spLocks noChangeAspect="1"/>
                </p:cNvSpPr>
                <p:nvPr userDrawn="1"/>
              </p:nvSpPr>
              <p:spPr bwMode="hidden">
                <a:xfrm>
                  <a:off x="3070" y="1374"/>
                  <a:ext cx="227" cy="221"/>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6267" name="Freeform 123"/>
                <p:cNvSpPr>
                  <a:spLocks noChangeAspect="1"/>
                </p:cNvSpPr>
                <p:nvPr userDrawn="1"/>
              </p:nvSpPr>
              <p:spPr bwMode="hidden">
                <a:xfrm>
                  <a:off x="3144" y="1366"/>
                  <a:ext cx="163"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6268" name="Freeform 124"/>
                <p:cNvSpPr>
                  <a:spLocks noChangeAspect="1"/>
                </p:cNvSpPr>
                <p:nvPr userDrawn="1"/>
              </p:nvSpPr>
              <p:spPr bwMode="hidden">
                <a:xfrm>
                  <a:off x="3202" y="1272"/>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sp>
              <p:nvSpPr>
                <p:cNvPr id="6269" name="Freeform 125"/>
                <p:cNvSpPr>
                  <a:spLocks noChangeAspect="1"/>
                </p:cNvSpPr>
                <p:nvPr userDrawn="1"/>
              </p:nvSpPr>
              <p:spPr bwMode="hidden">
                <a:xfrm>
                  <a:off x="3330" y="1265"/>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noFill/>
                  <a:round/>
                  <a:headEnd/>
                  <a:tailEnd/>
                </a:ln>
              </p:spPr>
              <p:txBody>
                <a:bodyPr/>
                <a:lstStyle/>
                <a:p>
                  <a:pPr>
                    <a:defRPr/>
                  </a:pPr>
                  <a:endParaRPr lang="ru-RU"/>
                </a:p>
              </p:txBody>
            </p:sp>
          </p:grpSp>
        </p:grpSp>
      </p:grpSp>
      <p:sp>
        <p:nvSpPr>
          <p:cNvPr id="6270" name="Rectangle 126"/>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6271" name="Rectangle 12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6272" name="Rectangle 12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5D5CFEBC-8411-4B51-8022-4E9992111D88}" type="slidenum">
              <a:rPr lang="ru-RU"/>
              <a:pPr>
                <a:defRPr/>
              </a:pPr>
              <a:t>‹#›</a:t>
            </a:fld>
            <a:endParaRPr lang="ru-RU"/>
          </a:p>
        </p:txBody>
      </p:sp>
      <p:sp>
        <p:nvSpPr>
          <p:cNvPr id="6273" name="Rectangle 129"/>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274" name="Rectangle 13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cSld>
  <p:clrMap bg1="dk2" tx1="lt1" bg2="dk1" tx2="lt2" accent1="accent1" accent2="accent2" accent3="accent3" accent4="accent4" accent5="accent5" accent6="accent6" hlink="hlink" folHlink="folHlink"/>
  <p:sldLayoutIdLst>
    <p:sldLayoutId id="2147483746"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899592" y="620689"/>
            <a:ext cx="7488832" cy="4032448"/>
          </a:xfrm>
          <a:prstGeom prst="rect">
            <a:avLst/>
          </a:prstGeom>
        </p:spPr>
        <p:txBody>
          <a:bodyPr wrap="none" fromWordArt="1">
            <a:prstTxWarp prst="textPlain">
              <a:avLst>
                <a:gd name="adj" fmla="val 48323"/>
              </a:avLst>
            </a:prstTxWarp>
          </a:bodyPr>
          <a:lstStyle/>
          <a:p>
            <a:pPr algn="ctr">
              <a:defRPr/>
            </a:pPr>
            <a:r>
              <a:rPr lang="ru-RU" sz="3600" kern="10" spc="720" dirty="0">
                <a:ln w="9525">
                  <a:noFill/>
                  <a:round/>
                  <a:headEnd/>
                  <a:tailEnd/>
                </a:ln>
                <a:gradFill rotWithShape="1">
                  <a:gsLst>
                    <a:gs pos="0">
                      <a:srgbClr val="FFFFFF"/>
                    </a:gs>
                    <a:gs pos="100000">
                      <a:srgbClr val="AAAAAA"/>
                    </a:gs>
                  </a:gsLst>
                  <a:lin ang="5400000" scaled="1"/>
                </a:gradFill>
                <a:effectLst>
                  <a:outerShdw dist="45791" dir="3378596" algn="ctr" rotWithShape="0">
                    <a:srgbClr val="4D4D4D">
                      <a:alpha val="79999"/>
                    </a:srgbClr>
                  </a:outerShdw>
                </a:effectLst>
                <a:latin typeface="a_AvanteBs" pitchFamily="34" charset="-52"/>
                <a:cs typeface="Arial"/>
              </a:rPr>
              <a:t>СИММЕТРИЯ</a:t>
            </a:r>
            <a:r>
              <a:rPr lang="ru-RU" sz="3600" kern="10" spc="720" dirty="0">
                <a:ln w="9525">
                  <a:noFill/>
                  <a:round/>
                  <a:headEnd/>
                  <a:tailEnd/>
                </a:ln>
                <a:gradFill rotWithShape="1">
                  <a:gsLst>
                    <a:gs pos="0">
                      <a:srgbClr val="FFFFFF"/>
                    </a:gs>
                    <a:gs pos="100000">
                      <a:srgbClr val="AAAAAA"/>
                    </a:gs>
                  </a:gsLst>
                  <a:lin ang="5400000" scaled="1"/>
                </a:gradFill>
                <a:effectLst>
                  <a:outerShdw dist="45791" dir="3378596" algn="ctr" rotWithShape="0">
                    <a:srgbClr val="4D4D4D">
                      <a:alpha val="79999"/>
                    </a:srgbClr>
                  </a:outerShdw>
                </a:effectLst>
                <a:latin typeface="Arial"/>
                <a:cs typeface="Arial"/>
              </a:rPr>
              <a:t> </a:t>
            </a:r>
          </a:p>
          <a:p>
            <a:pPr algn="ctr">
              <a:defRPr/>
            </a:pPr>
            <a:r>
              <a:rPr lang="ru-RU" sz="3600" kern="10" spc="720" dirty="0">
                <a:ln w="9525">
                  <a:noFill/>
                  <a:round/>
                  <a:headEnd/>
                  <a:tailEnd/>
                </a:ln>
                <a:gradFill rotWithShape="1">
                  <a:gsLst>
                    <a:gs pos="0">
                      <a:srgbClr val="FFFFFF"/>
                    </a:gs>
                    <a:gs pos="100000">
                      <a:srgbClr val="AAAAAA"/>
                    </a:gs>
                  </a:gsLst>
                  <a:lin ang="5400000" scaled="1"/>
                </a:gradFill>
                <a:effectLst>
                  <a:outerShdw dist="45791" dir="3378596" algn="ctr" rotWithShape="0">
                    <a:srgbClr val="4D4D4D">
                      <a:alpha val="79999"/>
                    </a:srgbClr>
                  </a:outerShdw>
                </a:effectLst>
                <a:latin typeface="Arial Black" pitchFamily="34" charset="0"/>
                <a:cs typeface="Arial"/>
              </a:rPr>
              <a:t>в древней </a:t>
            </a:r>
            <a:r>
              <a:rPr lang="ru-RU" sz="3600" kern="10" spc="720" dirty="0" err="1">
                <a:ln w="9525">
                  <a:noFill/>
                  <a:round/>
                  <a:headEnd/>
                  <a:tailEnd/>
                </a:ln>
                <a:gradFill rotWithShape="1">
                  <a:gsLst>
                    <a:gs pos="0">
                      <a:srgbClr val="FFFFFF"/>
                    </a:gs>
                    <a:gs pos="100000">
                      <a:srgbClr val="AAAAAA"/>
                    </a:gs>
                  </a:gsLst>
                  <a:lin ang="5400000" scaled="1"/>
                </a:gradFill>
                <a:effectLst>
                  <a:outerShdw dist="45791" dir="3378596" algn="ctr" rotWithShape="0">
                    <a:srgbClr val="4D4D4D">
                      <a:alpha val="79999"/>
                    </a:srgbClr>
                  </a:outerShdw>
                </a:effectLst>
                <a:latin typeface="Arial Black" pitchFamily="34" charset="0"/>
                <a:cs typeface="Arial"/>
              </a:rPr>
              <a:t>архитертуре</a:t>
            </a:r>
            <a:endParaRPr lang="ru-RU" sz="3600" kern="10" spc="720" dirty="0">
              <a:ln w="9525">
                <a:noFill/>
                <a:round/>
                <a:headEnd/>
                <a:tailEnd/>
              </a:ln>
              <a:gradFill rotWithShape="1">
                <a:gsLst>
                  <a:gs pos="0">
                    <a:srgbClr val="FFFFFF"/>
                  </a:gs>
                  <a:gs pos="100000">
                    <a:srgbClr val="AAAAAA"/>
                  </a:gs>
                </a:gsLst>
                <a:lin ang="5400000" scaled="1"/>
              </a:gradFill>
              <a:effectLst>
                <a:outerShdw dist="45791" dir="3378596" algn="ctr" rotWithShape="0">
                  <a:srgbClr val="4D4D4D">
                    <a:alpha val="79999"/>
                  </a:srgbClr>
                </a:outerShdw>
              </a:effectLst>
              <a:latin typeface="Arial Black" pitchFamily="34" charset="0"/>
              <a:cs typeface="Arial"/>
            </a:endParaRPr>
          </a:p>
        </p:txBody>
      </p:sp>
      <p:sp>
        <p:nvSpPr>
          <p:cNvPr id="5" name="Заголовок 4"/>
          <p:cNvSpPr>
            <a:spLocks noGrp="1"/>
          </p:cNvSpPr>
          <p:nvPr>
            <p:ph type="title"/>
          </p:nvPr>
        </p:nvSpPr>
        <p:spPr>
          <a:xfrm>
            <a:off x="684213" y="5300663"/>
            <a:ext cx="7772400" cy="1368425"/>
          </a:xfrm>
        </p:spPr>
        <p:txBody>
          <a:bodyPr/>
          <a:lstStyle/>
          <a:p>
            <a:pPr>
              <a:defRPr/>
            </a:pPr>
            <a:r>
              <a:rPr lang="ru-RU" sz="2400" dirty="0" smtClean="0"/>
              <a:t/>
            </a:r>
            <a:br>
              <a:rPr lang="ru-RU" sz="2400" dirty="0" smtClean="0"/>
            </a:br>
            <a:endParaRPr lang="ru-RU" sz="2400" dirty="0" smtClean="0">
              <a:latin typeface="AnastasiaScript" pitchFamily="2" charset="0"/>
            </a:endParaRPr>
          </a:p>
        </p:txBody>
      </p:sp>
      <p:sp>
        <p:nvSpPr>
          <p:cNvPr id="6" name="Текст 5"/>
          <p:cNvSpPr>
            <a:spLocks noGrp="1"/>
          </p:cNvSpPr>
          <p:nvPr>
            <p:ph type="body" idx="1"/>
          </p:nvPr>
        </p:nvSpPr>
        <p:spPr>
          <a:xfrm>
            <a:off x="684213" y="2133600"/>
            <a:ext cx="7772400" cy="4103688"/>
          </a:xfrm>
        </p:spPr>
        <p:txBody>
          <a:bodyPr/>
          <a:lstStyle/>
          <a:p>
            <a:pPr>
              <a:defRPr/>
            </a:pPr>
            <a:r>
              <a:rPr lang="ru-RU" sz="4000" b="1" dirty="0" smtClean="0">
                <a:latin typeface="Ariston" pitchFamily="66" charset="0"/>
              </a:rPr>
              <a:t>Симметрия – царица архитектурного совершенства.</a:t>
            </a:r>
            <a:endParaRPr lang="ru-RU" sz="4000" dirty="0">
              <a:latin typeface="Ariston"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xEl>
                                              <p:pRg st="0" end="0"/>
                                            </p:txEl>
                                          </p:spTgt>
                                        </p:tgtEl>
                                        <p:attrNameLst>
                                          <p:attrName>style.visibility</p:attrName>
                                        </p:attrNameLst>
                                      </p:cBhvr>
                                      <p:to>
                                        <p:strVal val="visible"/>
                                      </p:to>
                                    </p:set>
                                    <p:anim calcmode="lin" valueType="num">
                                      <p:cBhvr additive="base">
                                        <p:cTn id="14" dur="2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07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074">
                                            <p:txEl>
                                              <p:pRg st="1" end="1"/>
                                            </p:txEl>
                                          </p:spTgt>
                                        </p:tgtEl>
                                        <p:attrNameLst>
                                          <p:attrName>style.visibility</p:attrName>
                                        </p:attrNameLst>
                                      </p:cBhvr>
                                      <p:to>
                                        <p:strVal val="visible"/>
                                      </p:to>
                                    </p:set>
                                    <p:anim calcmode="lin" valueType="num">
                                      <p:cBhvr additive="base">
                                        <p:cTn id="18" dur="2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0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photos_egypt_02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Рисунок 3" descr="Image7.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ChangeArrowheads="1"/>
          </p:cNvSpPr>
          <p:nvPr/>
        </p:nvSpPr>
        <p:spPr bwMode="auto">
          <a:xfrm>
            <a:off x="0" y="1730375"/>
            <a:ext cx="9144000" cy="1477963"/>
          </a:xfrm>
          <a:prstGeom prst="rect">
            <a:avLst/>
          </a:prstGeom>
          <a:noFill/>
          <a:ln w="9525">
            <a:noFill/>
            <a:miter lim="800000"/>
            <a:headEnd/>
            <a:tailEnd/>
          </a:ln>
        </p:spPr>
        <p:txBody>
          <a:bodyPr anchor="ctr">
            <a:spAutoFit/>
          </a:bodyPr>
          <a:lstStyle/>
          <a:p>
            <a:pPr eaLnBrk="0" hangingPunct="0"/>
            <a:r>
              <a:rPr lang="ru-RU" sz="1000">
                <a:latin typeface="Arial" charset="0"/>
                <a:ea typeface="Times New Roman" pitchFamily="18" charset="0"/>
                <a:cs typeface="Arial" charset="0"/>
              </a:rPr>
              <a:t>   </a:t>
            </a:r>
            <a:endParaRPr lang="ru-RU" sz="900">
              <a:ea typeface="Times New Roman" pitchFamily="18" charset="0"/>
              <a:cs typeface="Arial" charset="0"/>
            </a:endParaRPr>
          </a:p>
          <a:p>
            <a:pPr eaLnBrk="0" hangingPunct="0"/>
            <a:r>
              <a:rPr lang="ru-RU" sz="4000">
                <a:latin typeface="Cambria" pitchFamily="18" charset="0"/>
                <a:ea typeface="Calibri" pitchFamily="34" charset="0"/>
                <a:cs typeface="Times New Roman" pitchFamily="18" charset="0"/>
              </a:rPr>
              <a:t>Симметрия также присутствует в египетских  пирамидах</a:t>
            </a:r>
            <a:endParaRPr lang="ru-RU" sz="400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267"/>
                                        </p:tgtEl>
                                        <p:attrNameLst>
                                          <p:attrName>style.visibility</p:attrName>
                                        </p:attrNameLst>
                                      </p:cBhvr>
                                      <p:to>
                                        <p:strVal val="visible"/>
                                      </p:to>
                                    </p:set>
                                    <p:anim calcmode="lin" valueType="num">
                                      <p:cBhvr additive="base">
                                        <p:cTn id="20" dur="2000" fill="hold"/>
                                        <p:tgtEl>
                                          <p:spTgt spid="11267"/>
                                        </p:tgtEl>
                                        <p:attrNameLst>
                                          <p:attrName>ppt_x</p:attrName>
                                        </p:attrNameLst>
                                      </p:cBhvr>
                                      <p:tavLst>
                                        <p:tav tm="0">
                                          <p:val>
                                            <p:strVal val="#ppt_x"/>
                                          </p:val>
                                        </p:tav>
                                        <p:tav tm="100000">
                                          <p:val>
                                            <p:strVal val="#ppt_x"/>
                                          </p:val>
                                        </p:tav>
                                      </p:tavLst>
                                    </p:anim>
                                    <p:anim calcmode="lin" valueType="num">
                                      <p:cBhvr additive="base">
                                        <p:cTn id="21" dur="2000" fill="hold"/>
                                        <p:tgtEl>
                                          <p:spTgt spid="11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12"/>
          <p:cNvSpPr>
            <a:spLocks noChangeShapeType="1"/>
          </p:cNvSpPr>
          <p:nvPr/>
        </p:nvSpPr>
        <p:spPr bwMode="auto">
          <a:xfrm>
            <a:off x="4572000" y="3789363"/>
            <a:ext cx="0" cy="0"/>
          </a:xfrm>
          <a:prstGeom prst="line">
            <a:avLst/>
          </a:prstGeom>
          <a:noFill/>
          <a:ln w="9525">
            <a:solidFill>
              <a:schemeClr val="tx1"/>
            </a:solidFill>
            <a:round/>
            <a:headEnd/>
            <a:tailEnd/>
          </a:ln>
        </p:spPr>
        <p:txBody>
          <a:bodyPr/>
          <a:lstStyle/>
          <a:p>
            <a:endParaRPr lang="ru-RU"/>
          </a:p>
        </p:txBody>
      </p:sp>
      <p:sp>
        <p:nvSpPr>
          <p:cNvPr id="13315" name="Rectangle 3"/>
          <p:cNvSpPr>
            <a:spLocks noChangeArrowheads="1"/>
          </p:cNvSpPr>
          <p:nvPr/>
        </p:nvSpPr>
        <p:spPr bwMode="auto">
          <a:xfrm>
            <a:off x="0" y="123825"/>
            <a:ext cx="9144000" cy="5016500"/>
          </a:xfrm>
          <a:prstGeom prst="rect">
            <a:avLst/>
          </a:prstGeom>
          <a:noFill/>
          <a:ln w="9525">
            <a:noFill/>
            <a:miter lim="800000"/>
            <a:headEnd/>
            <a:tailEnd/>
          </a:ln>
        </p:spPr>
        <p:txBody>
          <a:bodyPr anchor="ctr">
            <a:spAutoFit/>
          </a:bodyPr>
          <a:lstStyle/>
          <a:p>
            <a:pPr eaLnBrk="0" hangingPunct="0"/>
            <a:r>
              <a:rPr lang="ru-RU" sz="3200">
                <a:latin typeface="Calibri" pitchFamily="34" charset="0"/>
                <a:cs typeface="Times New Roman" pitchFamily="18" charset="0"/>
              </a:rPr>
              <a:t>Архитекторы Возрождения создали стиль - </a:t>
            </a:r>
            <a:r>
              <a:rPr lang="ru-RU" sz="3200" i="1" u="sng">
                <a:latin typeface="Calibri" pitchFamily="34" charset="0"/>
                <a:cs typeface="Times New Roman" pitchFamily="18" charset="0"/>
              </a:rPr>
              <a:t>ренессанс</a:t>
            </a:r>
            <a:r>
              <a:rPr lang="ru-RU" sz="3200" u="sng">
                <a:latin typeface="Calibri" pitchFamily="34" charset="0"/>
                <a:cs typeface="Times New Roman" pitchFamily="18" charset="0"/>
              </a:rPr>
              <a:t>,</a:t>
            </a:r>
            <a:r>
              <a:rPr lang="ru-RU" sz="3200">
                <a:latin typeface="Calibri" pitchFamily="34" charset="0"/>
                <a:cs typeface="Times New Roman" pitchFamily="18" charset="0"/>
              </a:rPr>
              <a:t> в котором использовали наследие античного искусства, греческие архитектурные ордеры. Правда, они применили их по-новому, более свободно, с отступлением от античных канонов, в других пропорциях и размерах,</a:t>
            </a:r>
            <a:endParaRPr lang="ru-RU" sz="3200"/>
          </a:p>
          <a:p>
            <a:pPr eaLnBrk="0" hangingPunct="0"/>
            <a:r>
              <a:rPr lang="ru-RU" sz="3200">
                <a:latin typeface="Calibri" pitchFamily="34" charset="0"/>
                <a:cs typeface="Times New Roman" pitchFamily="18" charset="0"/>
              </a:rPr>
              <a:t>в сочетании с другими архитектурными элементами. Здания в стиле ренессанс были строгими по форме, с четкими прямыми линиями. </a:t>
            </a:r>
            <a:endParaRPr lang="ru-RU" sz="3200"/>
          </a:p>
          <a:p>
            <a:pPr eaLnBrk="0" hangingPunct="0"/>
            <a:r>
              <a:rPr lang="ru-RU" sz="3200">
                <a:latin typeface="Calibri" pitchFamily="34" charset="0"/>
                <a:cs typeface="Times New Roman" pitchFamily="18" charset="0"/>
              </a:rPr>
              <a:t>Сохраняется симметрия фасадов. </a:t>
            </a:r>
            <a:endParaRPr lang="ru-RU" sz="3200"/>
          </a:p>
        </p:txBody>
      </p:sp>
      <p:pic>
        <p:nvPicPr>
          <p:cNvPr id="4" name="Рисунок 3" descr="http://festival.1september.ru/articles/516316/Image3690.jpg"/>
          <p:cNvPicPr>
            <a:picLocks noChangeAspect="1" noChangeArrowheads="1"/>
          </p:cNvPicPr>
          <p:nvPr/>
        </p:nvPicPr>
        <p:blipFill>
          <a:blip r:embed="rId2" cstate="print"/>
          <a:srcRect/>
          <a:stretch>
            <a:fillRect/>
          </a:stretch>
        </p:blipFill>
        <p:spPr bwMode="auto">
          <a:xfrm>
            <a:off x="2555875" y="260350"/>
            <a:ext cx="4537075" cy="6597650"/>
          </a:xfrm>
          <a:prstGeom prst="rect">
            <a:avLst/>
          </a:prstGeom>
          <a:noFill/>
          <a:ln w="9525">
            <a:noFill/>
            <a:miter lim="800000"/>
            <a:headEnd/>
            <a:tailEnd/>
          </a:ln>
        </p:spPr>
      </p:pic>
      <p:pic>
        <p:nvPicPr>
          <p:cNvPr id="5" name="Рисунок 4" descr="3187785252_43a4b2a480_b.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711325"/>
          </a:xfrm>
        </p:spPr>
        <p:txBody>
          <a:bodyPr/>
          <a:lstStyle/>
          <a:p>
            <a:pPr>
              <a:defRPr/>
            </a:pPr>
            <a:r>
              <a:rPr lang="ru-RU" sz="2800" dirty="0" smtClean="0"/>
              <a:t>Храм </a:t>
            </a:r>
            <a:r>
              <a:rPr lang="ru-RU" sz="2800" dirty="0" err="1" smtClean="0"/>
              <a:t>Сибиллы</a:t>
            </a:r>
            <a:r>
              <a:rPr lang="ru-RU" sz="2800" dirty="0" smtClean="0"/>
              <a:t> в </a:t>
            </a:r>
            <a:r>
              <a:rPr lang="ru-RU" sz="2800" dirty="0" err="1" smtClean="0"/>
              <a:t>Тиволи</a:t>
            </a:r>
            <a:r>
              <a:rPr lang="ru-RU" sz="2800" dirty="0" smtClean="0"/>
              <a:t>, как и этрусские храмы, сочетает фронтальную строго </a:t>
            </a:r>
            <a:r>
              <a:rPr lang="ru-RU" sz="2800" b="1" dirty="0" smtClean="0"/>
              <a:t>симметричную</a:t>
            </a:r>
            <a:r>
              <a:rPr lang="ru-RU" sz="2800" dirty="0" smtClean="0"/>
              <a:t> продольную осевую композицию.</a:t>
            </a:r>
            <a:r>
              <a:rPr lang="ru-RU" dirty="0" smtClean="0"/>
              <a:t/>
            </a:r>
            <a:br>
              <a:rPr lang="ru-RU" dirty="0" smtClean="0"/>
            </a:br>
            <a:endParaRPr lang="ru-RU" dirty="0"/>
          </a:p>
        </p:txBody>
      </p:sp>
      <p:pic>
        <p:nvPicPr>
          <p:cNvPr id="6" name="Содержимое 5" descr="06094396.jpg"/>
          <p:cNvPicPr>
            <a:picLocks noGrp="1" noChangeAspect="1"/>
          </p:cNvPicPr>
          <p:nvPr>
            <p:ph idx="1"/>
          </p:nvPr>
        </p:nvPicPr>
        <p:blipFill>
          <a:blip r:embed="rId2" cstate="print"/>
          <a:srcRect/>
          <a:stretch>
            <a:fillRect/>
          </a:stretch>
        </p:blipFill>
        <p:spPr>
          <a:xfrm>
            <a:off x="0" y="0"/>
            <a:ext cx="9394825"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750" y="0"/>
            <a:ext cx="8147050" cy="2133600"/>
          </a:xfrm>
        </p:spPr>
        <p:txBody>
          <a:bodyPr/>
          <a:lstStyle/>
          <a:p>
            <a:pPr>
              <a:defRPr/>
            </a:pPr>
            <a:r>
              <a:rPr lang="ru-RU" sz="2000" dirty="0" smtClean="0"/>
              <a:t>В средние века возник готический стиль. Готические здания отличаются обилием ажурных, как кружева, украшений, скульптур, орнаментов, поэтому и снаружи, и внутри они производят впечатление  легкости и воздушности. Окна, порталы, своды имеют характерную стрельчатую форму. Фасады сооружений обладали зеркальной (осевой) симметрией.</a:t>
            </a:r>
            <a:endParaRPr lang="ru-RU" sz="2000" dirty="0"/>
          </a:p>
        </p:txBody>
      </p:sp>
      <p:sp>
        <p:nvSpPr>
          <p:cNvPr id="4" name="Текст 3"/>
          <p:cNvSpPr>
            <a:spLocks noGrp="1"/>
          </p:cNvSpPr>
          <p:nvPr>
            <p:ph type="body" idx="1"/>
          </p:nvPr>
        </p:nvSpPr>
        <p:spPr/>
        <p:txBody>
          <a:bodyPr/>
          <a:lstStyle/>
          <a:p>
            <a:pPr>
              <a:defRPr/>
            </a:pPr>
            <a:endParaRPr lang="ru-RU" sz="1200" dirty="0"/>
          </a:p>
        </p:txBody>
      </p:sp>
      <p:pic>
        <p:nvPicPr>
          <p:cNvPr id="9" name="Содержимое 8" descr="image002(18).jpg"/>
          <p:cNvPicPr>
            <a:picLocks noGrp="1" noChangeAspect="1"/>
          </p:cNvPicPr>
          <p:nvPr>
            <p:ph sz="half" idx="2"/>
          </p:nvPr>
        </p:nvPicPr>
        <p:blipFill>
          <a:blip r:embed="rId2" cstate="print"/>
          <a:srcRect/>
          <a:stretch>
            <a:fillRect/>
          </a:stretch>
        </p:blipFill>
        <p:spPr>
          <a:xfrm>
            <a:off x="0" y="0"/>
            <a:ext cx="9144000" cy="6858000"/>
          </a:xfrm>
        </p:spPr>
      </p:pic>
      <p:sp>
        <p:nvSpPr>
          <p:cNvPr id="7" name="Текст 6"/>
          <p:cNvSpPr>
            <a:spLocks noGrp="1"/>
          </p:cNvSpPr>
          <p:nvPr>
            <p:ph type="body" sz="quarter" idx="3"/>
          </p:nvPr>
        </p:nvSpPr>
        <p:spPr/>
        <p:txBody>
          <a:bodyPr/>
          <a:lstStyle/>
          <a:p>
            <a:pPr>
              <a:defRPr/>
            </a:pPr>
            <a:endParaRPr lang="ru-RU"/>
          </a:p>
        </p:txBody>
      </p:sp>
      <p:pic>
        <p:nvPicPr>
          <p:cNvPr id="10" name="Содержимое 9" descr="image004(18).jpg"/>
          <p:cNvPicPr>
            <a:picLocks noGrp="1" noChangeAspect="1"/>
          </p:cNvPicPr>
          <p:nvPr>
            <p:ph sz="quarter" idx="4"/>
          </p:nvPr>
        </p:nvPicPr>
        <p:blipFill>
          <a:blip r:embed="rId3" cstate="print"/>
          <a:srcRect/>
          <a:stretch>
            <a:fillRect/>
          </a:stretch>
        </p:blipFill>
        <p:spPr>
          <a:xfrm>
            <a:off x="0" y="0"/>
            <a:ext cx="9144000" cy="6858000"/>
          </a:xfrm>
        </p:spPr>
      </p:pic>
      <p:pic>
        <p:nvPicPr>
          <p:cNvPr id="11" name="Рисунок 10" descr="image006(11).jp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12" name="Рисунок 11" descr="image008(10).jpg"/>
          <p:cNvPicPr>
            <a:picLocks noChangeAspect="1"/>
          </p:cNvPicPr>
          <p:nvPr/>
        </p:nvPicPr>
        <p:blipFill>
          <a:blip r:embed="rId5" cstate="print"/>
          <a:srcRect/>
          <a:stretch>
            <a:fillRect/>
          </a:stretch>
        </p:blipFill>
        <p:spPr bwMode="auto">
          <a:xfrm>
            <a:off x="0" y="0"/>
            <a:ext cx="3924300" cy="6858000"/>
          </a:xfrm>
          <a:prstGeom prst="rect">
            <a:avLst/>
          </a:prstGeom>
          <a:noFill/>
          <a:ln w="9525">
            <a:noFill/>
            <a:miter lim="800000"/>
            <a:headEnd/>
            <a:tailEnd/>
          </a:ln>
        </p:spPr>
      </p:pic>
      <p:pic>
        <p:nvPicPr>
          <p:cNvPr id="13" name="Рисунок 12" descr="OgAAAFBptPmHRvRc_qeukuih-Yw8yz9bEhx61qD7alChTcB7wHuEi3LpCeyN_LeZDv38gSQMqlanTiRM90NyXRvwW1YA15jOjOJ-TcY9kjGTWbxPQAgJkuE4dhI6.jpg"/>
          <p:cNvPicPr>
            <a:picLocks noChangeAspect="1"/>
          </p:cNvPicPr>
          <p:nvPr/>
        </p:nvPicPr>
        <p:blipFill>
          <a:blip r:embed="rId6" cstate="print"/>
          <a:srcRect/>
          <a:stretch>
            <a:fillRect/>
          </a:stretch>
        </p:blipFill>
        <p:spPr bwMode="auto">
          <a:xfrm>
            <a:off x="3924300" y="0"/>
            <a:ext cx="52197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5"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style.rotation</p:attrName>
                                        </p:attrNameLst>
                                      </p:cBhvr>
                                      <p:tavLst>
                                        <p:tav tm="0">
                                          <p:val>
                                            <p:fltVal val="720"/>
                                          </p:val>
                                        </p:tav>
                                        <p:tav tm="100000">
                                          <p:val>
                                            <p:fltVal val="0"/>
                                          </p:val>
                                        </p:tav>
                                      </p:tavLst>
                                    </p:anim>
                                    <p:anim calcmode="lin" valueType="num">
                                      <p:cBhvr>
                                        <p:cTn id="40" dur="2000" fill="hold"/>
                                        <p:tgtEl>
                                          <p:spTgt spid="11"/>
                                        </p:tgtEl>
                                        <p:attrNameLst>
                                          <p:attrName>ppt_h</p:attrName>
                                        </p:attrNameLst>
                                      </p:cBhvr>
                                      <p:tavLst>
                                        <p:tav tm="0">
                                          <p:val>
                                            <p:fltVal val="0"/>
                                          </p:val>
                                        </p:tav>
                                        <p:tav tm="100000">
                                          <p:val>
                                            <p:strVal val="#ppt_h"/>
                                          </p:val>
                                        </p:tav>
                                      </p:tavLst>
                                    </p:anim>
                                    <p:anim calcmode="lin" valueType="num">
                                      <p:cBhvr>
                                        <p:cTn id="41"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15"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from="(-#ppt_w/2)" to="(#ppt_x)" calcmode="lin" valueType="num">
                                      <p:cBhvr>
                                        <p:cTn id="54" dur="600" fill="hold">
                                          <p:stCondLst>
                                            <p:cond delay="0"/>
                                          </p:stCondLst>
                                        </p:cTn>
                                        <p:tgtEl>
                                          <p:spTgt spid="13"/>
                                        </p:tgtEl>
                                        <p:attrNameLst>
                                          <p:attrName>ppt_x</p:attrName>
                                        </p:attrNameLst>
                                      </p:cBhvr>
                                    </p:anim>
                                    <p:anim from="0" to="-1.0" calcmode="lin" valueType="num">
                                      <p:cBhvr>
                                        <p:cTn id="55" dur="200" decel="50000" autoRev="1" fill="hold">
                                          <p:stCondLst>
                                            <p:cond delay="600"/>
                                          </p:stCondLst>
                                        </p:cTn>
                                        <p:tgtEl>
                                          <p:spTgt spid="13"/>
                                        </p:tgtEl>
                                        <p:attrNameLst>
                                          <p:attrName>xshear</p:attrName>
                                        </p:attrNameLst>
                                      </p:cBhvr>
                                    </p:anim>
                                    <p:animScale>
                                      <p:cBhvr>
                                        <p:cTn id="56" dur="200" decel="100000" autoRev="1" fill="hold">
                                          <p:stCondLst>
                                            <p:cond delay="600"/>
                                          </p:stCondLst>
                                        </p:cTn>
                                        <p:tgtEl>
                                          <p:spTgt spid="13"/>
                                        </p:tgtEl>
                                      </p:cBhvr>
                                      <p:from x="100000" y="100000"/>
                                      <p:to x="80000" y="100000"/>
                                    </p:animScale>
                                    <p:anim by="(#ppt_h/3+#ppt_w*0.1)" calcmode="lin" valueType="num">
                                      <p:cBhvr additive="sum">
                                        <p:cTn id="57"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p_126i"/>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00FF00"/>
            </a:solidFill>
            <a:miter lim="800000"/>
            <a:headEnd/>
            <a:tailEnd/>
          </a:ln>
        </p:spPr>
      </p:pic>
      <p:pic>
        <p:nvPicPr>
          <p:cNvPr id="3" name="Picture 5" descr="\\server\profiles$\10a\10  класс ( 1 группа)\Бикбулатова Юля\uttar0123b.jpg"/>
          <p:cNvPicPr>
            <a:picLocks noChangeAspect="1" noChangeArrowheads="1"/>
          </p:cNvPicPr>
          <p:nvPr/>
        </p:nvPicPr>
        <p:blipFill>
          <a:blip r:embed="rId3" cstate="print"/>
          <a:srcRect/>
          <a:stretch>
            <a:fillRect/>
          </a:stretch>
        </p:blipFill>
        <p:spPr bwMode="auto">
          <a:xfrm>
            <a:off x="0" y="0"/>
            <a:ext cx="9001125" cy="6858000"/>
          </a:xfrm>
          <a:prstGeom prst="rect">
            <a:avLst/>
          </a:prstGeom>
          <a:noFill/>
          <a:ln w="9525">
            <a:noFill/>
            <a:miter lim="800000"/>
            <a:headEnd/>
            <a:tailEnd/>
          </a:ln>
        </p:spPr>
      </p:pic>
      <p:pic>
        <p:nvPicPr>
          <p:cNvPr id="4" name="Picture 6" descr="F:\симетрия\ЕПрезентация\25.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solidFill>
              <a:srgbClr val="00FF00"/>
            </a:solidFill>
            <a:miter lim="800000"/>
            <a:headEnd/>
            <a:tailEnd/>
          </a:ln>
        </p:spPr>
      </p:pic>
      <p:pic>
        <p:nvPicPr>
          <p:cNvPr id="5" name="Рисунок 4" descr="0_20ab_4eedac78_L.jp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6" name="Рисунок 5" descr="0d6a30ff-7208-4268-8758-318d4868dce9_mw800_mh600_s.jpg"/>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cTn>
                              </p:par>
                            </p:childTnLst>
                          </p:cTn>
                        </p:par>
                        <p:par>
                          <p:cTn id="20" fill="hold">
                            <p:stCondLst>
                              <p:cond delay="1000"/>
                            </p:stCondLst>
                            <p:childTnLst>
                              <p:par>
                                <p:cTn id="21" presetID="2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2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edge">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strVal val="#ppt_w+.3"/>
                                          </p:val>
                                        </p:tav>
                                        <p:tav tm="100000">
                                          <p:val>
                                            <p:strVal val="#ppt_w"/>
                                          </p:val>
                                        </p:tav>
                                      </p:tavLst>
                                    </p:anim>
                                    <p:anim calcmode="lin" valueType="num">
                                      <p:cBhvr>
                                        <p:cTn id="39" dur="1000" fill="hold"/>
                                        <p:tgtEl>
                                          <p:spTgt spid="4"/>
                                        </p:tgtEl>
                                        <p:attrNameLst>
                                          <p:attrName>ppt_h</p:attrName>
                                        </p:attrNameLst>
                                      </p:cBhvr>
                                      <p:tavLst>
                                        <p:tav tm="0">
                                          <p:val>
                                            <p:strVal val="#ppt_h"/>
                                          </p:val>
                                        </p:tav>
                                        <p:tav tm="100000">
                                          <p:val>
                                            <p:strVal val="#ppt_h"/>
                                          </p:val>
                                        </p:tav>
                                      </p:tavLst>
                                    </p:anim>
                                    <p:animEffect transition="in" filter="fade">
                                      <p:cBhvr>
                                        <p:cTn id="40" dur="10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34"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from="(-#ppt_w/2)" to="(#ppt_x)" calcmode="lin" valueType="num">
                                      <p:cBhvr>
                                        <p:cTn id="45" dur="600" fill="hold">
                                          <p:stCondLst>
                                            <p:cond delay="0"/>
                                          </p:stCondLst>
                                        </p:cTn>
                                        <p:tgtEl>
                                          <p:spTgt spid="5"/>
                                        </p:tgtEl>
                                        <p:attrNameLst>
                                          <p:attrName>ppt_x</p:attrName>
                                        </p:attrNameLst>
                                      </p:cBhvr>
                                    </p:anim>
                                    <p:anim from="0" to="-1.0" calcmode="lin" valueType="num">
                                      <p:cBhvr>
                                        <p:cTn id="46" dur="200" decel="50000" autoRev="1" fill="hold">
                                          <p:stCondLst>
                                            <p:cond delay="600"/>
                                          </p:stCondLst>
                                        </p:cTn>
                                        <p:tgtEl>
                                          <p:spTgt spid="5"/>
                                        </p:tgtEl>
                                        <p:attrNameLst>
                                          <p:attrName>xshear</p:attrName>
                                        </p:attrNameLst>
                                      </p:cBhvr>
                                    </p:anim>
                                    <p:animScale>
                                      <p:cBhvr>
                                        <p:cTn id="47" dur="200" decel="100000" autoRev="1" fill="hold">
                                          <p:stCondLst>
                                            <p:cond delay="600"/>
                                          </p:stCondLst>
                                        </p:cTn>
                                        <p:tgtEl>
                                          <p:spTgt spid="5"/>
                                        </p:tgtEl>
                                      </p:cBhvr>
                                      <p:from x="100000" y="100000"/>
                                      <p:to x="80000" y="100000"/>
                                    </p:animScale>
                                    <p:anim by="(#ppt_h/3+#ppt_w*0.1)" calcmode="lin" valueType="num">
                                      <p:cBhvr additive="sum">
                                        <p:cTn id="48" dur="200" decel="100000" autoRev="1" fill="hold">
                                          <p:stCondLst>
                                            <p:cond delay="600"/>
                                          </p:stCondLst>
                                        </p:cTn>
                                        <p:tgtEl>
                                          <p:spTgt spid="5"/>
                                        </p:tgtEl>
                                        <p:attrNameLst>
                                          <p:attrName>ppt_x</p:attrName>
                                        </p:attrNameLst>
                                      </p:cBhvr>
                                    </p:anim>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 calcmode="lin" valueType="num">
                                      <p:cBhvr>
                                        <p:cTn id="55" dur="500" fill="hold"/>
                                        <p:tgtEl>
                                          <p:spTgt spid="6"/>
                                        </p:tgtEl>
                                        <p:attrNameLst>
                                          <p:attrName>style.rotation</p:attrName>
                                        </p:attrNameLst>
                                      </p:cBhvr>
                                      <p:tavLst>
                                        <p:tav tm="0">
                                          <p:val>
                                            <p:fltVal val="360"/>
                                          </p:val>
                                        </p:tav>
                                        <p:tav tm="100000">
                                          <p:val>
                                            <p:fltVal val="0"/>
                                          </p:val>
                                        </p:tav>
                                      </p:tavLst>
                                    </p:anim>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7813"/>
            <a:ext cx="8229600" cy="847725"/>
          </a:xfrm>
        </p:spPr>
        <p:txBody>
          <a:bodyPr/>
          <a:lstStyle/>
          <a:p>
            <a:pPr>
              <a:defRPr/>
            </a:pPr>
            <a:r>
              <a:rPr lang="ru-RU" b="1" dirty="0" smtClean="0"/>
              <a:t>ЗАКЛЮЧЕНИЕ</a:t>
            </a:r>
            <a:r>
              <a:rPr lang="ru-RU" dirty="0" smtClean="0"/>
              <a:t/>
            </a:r>
            <a:br>
              <a:rPr lang="ru-RU" dirty="0" smtClean="0"/>
            </a:br>
            <a:endParaRPr lang="ru-RU" dirty="0"/>
          </a:p>
        </p:txBody>
      </p:sp>
      <p:sp>
        <p:nvSpPr>
          <p:cNvPr id="4" name="Содержимое 3"/>
          <p:cNvSpPr>
            <a:spLocks noGrp="1"/>
          </p:cNvSpPr>
          <p:nvPr>
            <p:ph idx="1"/>
          </p:nvPr>
        </p:nvSpPr>
        <p:spPr>
          <a:xfrm>
            <a:off x="0" y="692150"/>
            <a:ext cx="9144000" cy="6049963"/>
          </a:xfrm>
        </p:spPr>
        <p:txBody>
          <a:bodyPr/>
          <a:lstStyle/>
          <a:p>
            <a:pPr>
              <a:defRPr/>
            </a:pPr>
            <a:r>
              <a:rPr lang="ru-RU" sz="2400" dirty="0" smtClean="0"/>
              <a:t>И в заключении хочу сказать о том, что быть прекрасным значит быть симметричным и соразмерным                                              Симметрия в науке, искусстве и природе давно стала предметом изучения. Известный математик начала ХХ века Джордж Дэвид </a:t>
            </a:r>
            <a:r>
              <a:rPr lang="ru-RU" sz="2400" dirty="0" err="1" smtClean="0"/>
              <a:t>Беркофф</a:t>
            </a:r>
            <a:r>
              <a:rPr lang="ru-RU" sz="2400" dirty="0" smtClean="0"/>
              <a:t> (</a:t>
            </a:r>
            <a:r>
              <a:rPr lang="en-US" sz="2400" dirty="0" smtClean="0"/>
              <a:t>George David </a:t>
            </a:r>
            <a:r>
              <a:rPr lang="en-US" sz="2400" dirty="0" err="1" smtClean="0"/>
              <a:t>Birkhoff</a:t>
            </a:r>
            <a:r>
              <a:rPr lang="ru-RU" sz="2400" dirty="0" smtClean="0"/>
              <a:t> ) из Гарвардского университета вывел математическую формулу для измерения красоты и притягательности произведений искусства. В формуле присутствуют два абстрактных понятия — сложность и упорядоченность (или симметрия).</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Rectangle 6"/>
          <p:cNvSpPr>
            <a:spLocks noChangeArrowheads="1"/>
          </p:cNvSpPr>
          <p:nvPr/>
        </p:nvSpPr>
        <p:spPr bwMode="auto">
          <a:xfrm>
            <a:off x="1116013" y="2433638"/>
            <a:ext cx="7570787" cy="1139825"/>
          </a:xfrm>
          <a:prstGeom prst="rect">
            <a:avLst/>
          </a:prstGeom>
          <a:noFill/>
          <a:ln w="9525">
            <a:noFill/>
            <a:miter lim="800000"/>
            <a:headEnd/>
            <a:tailEnd/>
          </a:ln>
          <a:effectLst/>
        </p:spPr>
        <p:txBody>
          <a:bodyPr anchor="ctr"/>
          <a:lstStyle/>
          <a:p>
            <a:pPr>
              <a:defRPr/>
            </a:pPr>
            <a:endParaRPr lang="ru-RU" sz="4000" dirty="0">
              <a:solidFill>
                <a:schemeClr val="tx2"/>
              </a:solidFill>
              <a:effectLst>
                <a:outerShdw blurRad="38100" dist="38100" dir="2700000" algn="tl">
                  <a:srgbClr val="000000"/>
                </a:outerShdw>
              </a:effectLst>
              <a:latin typeface="Arial" charset="0"/>
            </a:endParaRPr>
          </a:p>
        </p:txBody>
      </p:sp>
      <p:sp>
        <p:nvSpPr>
          <p:cNvPr id="3" name="Заголовок 2"/>
          <p:cNvSpPr>
            <a:spLocks noGrp="1"/>
          </p:cNvSpPr>
          <p:nvPr>
            <p:ph type="title"/>
          </p:nvPr>
        </p:nvSpPr>
        <p:spPr>
          <a:xfrm>
            <a:off x="457200" y="277813"/>
            <a:ext cx="8229600" cy="4806950"/>
          </a:xfrm>
        </p:spPr>
        <p:txBody>
          <a:bodyPr/>
          <a:lstStyle/>
          <a:p>
            <a:pPr>
              <a:defRPr/>
            </a:pPr>
            <a:r>
              <a:rPr lang="ru-RU" sz="8800" dirty="0" smtClean="0"/>
              <a:t>КОНЕЦ</a:t>
            </a:r>
            <a:endParaRPr lang="ru-RU" sz="8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5"/>
          <p:cNvSpPr>
            <a:spLocks noChangeArrowheads="1"/>
          </p:cNvSpPr>
          <p:nvPr/>
        </p:nvSpPr>
        <p:spPr bwMode="auto">
          <a:xfrm>
            <a:off x="2728913" y="0"/>
            <a:ext cx="5588000" cy="369888"/>
          </a:xfrm>
          <a:prstGeom prst="rect">
            <a:avLst/>
          </a:prstGeom>
          <a:noFill/>
          <a:ln w="9525">
            <a:noFill/>
            <a:miter lim="800000"/>
            <a:headEnd/>
            <a:tailEnd/>
          </a:ln>
        </p:spPr>
        <p:txBody>
          <a:bodyPr>
            <a:spAutoFit/>
          </a:bodyPr>
          <a:lstStyle/>
          <a:p>
            <a:endParaRPr lang="ru-RU"/>
          </a:p>
        </p:txBody>
      </p:sp>
      <p:sp>
        <p:nvSpPr>
          <p:cNvPr id="7" name="Заголовок 6"/>
          <p:cNvSpPr>
            <a:spLocks noGrp="1"/>
          </p:cNvSpPr>
          <p:nvPr>
            <p:ph type="ctrTitle" sz="quarter"/>
          </p:nvPr>
        </p:nvSpPr>
        <p:spPr>
          <a:xfrm>
            <a:off x="685800" y="0"/>
            <a:ext cx="7772400" cy="1484313"/>
          </a:xfrm>
        </p:spPr>
        <p:txBody>
          <a:bodyPr/>
          <a:lstStyle/>
          <a:p>
            <a:pPr>
              <a:defRPr/>
            </a:pPr>
            <a:r>
              <a:rPr lang="ru-RU" b="1" i="1" dirty="0" smtClean="0"/>
              <a:t>Цели моего исследования</a:t>
            </a:r>
            <a:endParaRPr lang="ru-RU" dirty="0"/>
          </a:p>
        </p:txBody>
      </p:sp>
      <p:sp>
        <p:nvSpPr>
          <p:cNvPr id="8" name="Подзаголовок 7"/>
          <p:cNvSpPr>
            <a:spLocks noGrp="1"/>
          </p:cNvSpPr>
          <p:nvPr>
            <p:ph type="subTitle" sz="quarter" idx="1"/>
          </p:nvPr>
        </p:nvSpPr>
        <p:spPr>
          <a:xfrm>
            <a:off x="0" y="4581525"/>
            <a:ext cx="9324975" cy="503238"/>
          </a:xfrm>
        </p:spPr>
        <p:txBody>
          <a:bodyPr/>
          <a:lstStyle/>
          <a:p>
            <a:pPr>
              <a:buFont typeface="Wingdings" pitchFamily="2" charset="2"/>
              <a:buChar char="Ø"/>
              <a:defRPr/>
            </a:pPr>
            <a:r>
              <a:rPr lang="ru-RU" sz="2400" dirty="0" smtClean="0"/>
              <a:t>Показать роль симметрии в архитектуре.</a:t>
            </a:r>
          </a:p>
          <a:p>
            <a:pPr>
              <a:buFont typeface="Wingdings" pitchFamily="2" charset="2"/>
              <a:buChar char="Ø"/>
              <a:defRPr/>
            </a:pPr>
            <a:r>
              <a:rPr lang="ru-RU" sz="2400" dirty="0" smtClean="0"/>
              <a:t>Показать, что симметрия связана с упорядоченностью и уравновешенностью, пропорциональностью и соразмерностью частей ,красотой и гармонией , с целесообразностью и полезностью.</a:t>
            </a:r>
          </a:p>
          <a:p>
            <a:pPr>
              <a:defRPr/>
            </a:pPr>
            <a:endParaRPr lang="ru-RU" dirty="0"/>
          </a:p>
        </p:txBody>
      </p:sp>
      <p:pic>
        <p:nvPicPr>
          <p:cNvPr id="12" name="Picture 5" descr="U18_1648"/>
          <p:cNvPicPr>
            <a:picLocks noChangeAspect="1" noChangeArrowheads="1"/>
          </p:cNvPicPr>
          <p:nvPr/>
        </p:nvPicPr>
        <p:blipFill>
          <a:blip r:embed="rId2" cstate="print"/>
          <a:srcRect/>
          <a:stretch>
            <a:fillRect/>
          </a:stretch>
        </p:blipFill>
        <p:spPr bwMode="auto">
          <a:xfrm>
            <a:off x="0" y="0"/>
            <a:ext cx="4932363" cy="5445125"/>
          </a:xfrm>
          <a:prstGeom prst="rect">
            <a:avLst/>
          </a:prstGeom>
          <a:noFill/>
          <a:ln w="9525">
            <a:noFill/>
            <a:miter lim="800000"/>
            <a:headEnd/>
            <a:tailEnd/>
          </a:ln>
        </p:spPr>
      </p:pic>
      <p:pic>
        <p:nvPicPr>
          <p:cNvPr id="13" name="Picture 5" descr="U18_1591"/>
          <p:cNvPicPr>
            <a:picLocks noChangeAspect="1" noChangeArrowheads="1"/>
          </p:cNvPicPr>
          <p:nvPr/>
        </p:nvPicPr>
        <p:blipFill>
          <a:blip r:embed="rId3" cstate="print"/>
          <a:srcRect/>
          <a:stretch>
            <a:fillRect/>
          </a:stretch>
        </p:blipFill>
        <p:spPr bwMode="auto">
          <a:xfrm>
            <a:off x="2159000" y="0"/>
            <a:ext cx="6985000" cy="5713413"/>
          </a:xfrm>
          <a:prstGeom prst="rect">
            <a:avLst/>
          </a:prstGeom>
          <a:noFill/>
          <a:ln w="9525">
            <a:noFill/>
            <a:miter lim="800000"/>
            <a:headEnd/>
            <a:tailEnd/>
          </a:ln>
        </p:spPr>
      </p:pic>
      <p:pic>
        <p:nvPicPr>
          <p:cNvPr id="14" name="Picture 13" descr="m_551"/>
          <p:cNvPicPr>
            <a:picLocks noChangeAspect="1" noChangeArrowheads="1"/>
          </p:cNvPicPr>
          <p:nvPr/>
        </p:nvPicPr>
        <p:blipFill>
          <a:blip r:embed="rId4" cstate="print"/>
          <a:srcRect/>
          <a:stretch>
            <a:fillRect/>
          </a:stretch>
        </p:blipFill>
        <p:spPr bwMode="auto">
          <a:xfrm>
            <a:off x="0" y="0"/>
            <a:ext cx="9431338" cy="6858000"/>
          </a:xfrm>
          <a:prstGeom prst="rect">
            <a:avLst/>
          </a:prstGeom>
          <a:noFill/>
          <a:ln w="9525">
            <a:solidFill>
              <a:srgbClr val="00FF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anim calcmode="lin" valueType="num">
                                      <p:cBhvr>
                                        <p:cTn id="35" dur="2000" fill="hold"/>
                                        <p:tgtEl>
                                          <p:spTgt spid="13"/>
                                        </p:tgtEl>
                                        <p:attrNameLst>
                                          <p:attrName>style.rotation</p:attrName>
                                        </p:attrNameLst>
                                      </p:cBhvr>
                                      <p:tavLst>
                                        <p:tav tm="0">
                                          <p:val>
                                            <p:fltVal val="720"/>
                                          </p:val>
                                        </p:tav>
                                        <p:tav tm="100000">
                                          <p:val>
                                            <p:fltVal val="0"/>
                                          </p:val>
                                        </p:tav>
                                      </p:tavLst>
                                    </p:anim>
                                    <p:anim calcmode="lin" valueType="num">
                                      <p:cBhvr>
                                        <p:cTn id="36" dur="2000" fill="hold"/>
                                        <p:tgtEl>
                                          <p:spTgt spid="13"/>
                                        </p:tgtEl>
                                        <p:attrNameLst>
                                          <p:attrName>ppt_h</p:attrName>
                                        </p:attrNameLst>
                                      </p:cBhvr>
                                      <p:tavLst>
                                        <p:tav tm="0">
                                          <p:val>
                                            <p:fltVal val="0"/>
                                          </p:val>
                                        </p:tav>
                                        <p:tav tm="100000">
                                          <p:val>
                                            <p:strVal val="#ppt_h"/>
                                          </p:val>
                                        </p:tav>
                                      </p:tavLst>
                                    </p:anim>
                                    <p:anim calcmode="lin" valueType="num">
                                      <p:cBhvr>
                                        <p:cTn id="37"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770" decel="100000"/>
                                        <p:tgtEl>
                                          <p:spTgt spid="14"/>
                                        </p:tgtEl>
                                      </p:cBhvr>
                                    </p:animEffect>
                                    <p:animScale>
                                      <p:cBhvr>
                                        <p:cTn id="43" dur="770" decel="100000"/>
                                        <p:tgtEl>
                                          <p:spTgt spid="14"/>
                                        </p:tgtEl>
                                      </p:cBhvr>
                                      <p:from x="10000" y="10000"/>
                                      <p:to x="200000" y="450000"/>
                                    </p:animScale>
                                    <p:animScale>
                                      <p:cBhvr>
                                        <p:cTn id="44" dur="1230" accel="100000" fill="hold">
                                          <p:stCondLst>
                                            <p:cond delay="770"/>
                                          </p:stCondLst>
                                        </p:cTn>
                                        <p:tgtEl>
                                          <p:spTgt spid="14"/>
                                        </p:tgtEl>
                                      </p:cBhvr>
                                      <p:from x="200000" y="450000"/>
                                      <p:to x="100000" y="100000"/>
                                    </p:animScale>
                                    <p:set>
                                      <p:cBhvr>
                                        <p:cTn id="45" dur="770" fill="hold"/>
                                        <p:tgtEl>
                                          <p:spTgt spid="14"/>
                                        </p:tgtEl>
                                        <p:attrNameLst>
                                          <p:attrName>ppt_x</p:attrName>
                                        </p:attrNameLst>
                                      </p:cBhvr>
                                      <p:to>
                                        <p:strVal val="(0.5)"/>
                                      </p:to>
                                    </p:set>
                                    <p:anim from="(0.5)" to="(#ppt_x)" calcmode="lin" valueType="num">
                                      <p:cBhvr>
                                        <p:cTn id="46" dur="1230" accel="100000" fill="hold">
                                          <p:stCondLst>
                                            <p:cond delay="770"/>
                                          </p:stCondLst>
                                        </p:cTn>
                                        <p:tgtEl>
                                          <p:spTgt spid="14"/>
                                        </p:tgtEl>
                                        <p:attrNameLst>
                                          <p:attrName>ppt_x</p:attrName>
                                        </p:attrNameLst>
                                      </p:cBhvr>
                                    </p:anim>
                                    <p:set>
                                      <p:cBhvr>
                                        <p:cTn id="47" dur="770" fill="hold"/>
                                        <p:tgtEl>
                                          <p:spTgt spid="14"/>
                                        </p:tgtEl>
                                        <p:attrNameLst>
                                          <p:attrName>ppt_y</p:attrName>
                                        </p:attrNameLst>
                                      </p:cBhvr>
                                      <p:to>
                                        <p:strVal val="(#ppt_y+0.4)"/>
                                      </p:to>
                                    </p:set>
                                    <p:anim from="(#ppt_y+0.4)" to="(#ppt_y)" calcmode="lin" valueType="num">
                                      <p:cBhvr>
                                        <p:cTn id="48"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0"/>
            <a:ext cx="9144000" cy="1570038"/>
          </a:xfrm>
          <a:prstGeom prst="rect">
            <a:avLst/>
          </a:prstGeom>
          <a:noFill/>
          <a:ln w="9525">
            <a:noFill/>
            <a:miter lim="800000"/>
            <a:headEnd/>
            <a:tailEnd/>
          </a:ln>
        </p:spPr>
        <p:txBody>
          <a:bodyPr>
            <a:spAutoFit/>
          </a:bodyPr>
          <a:lstStyle/>
          <a:p>
            <a:pPr algn="just">
              <a:spcBef>
                <a:spcPct val="50000"/>
              </a:spcBef>
            </a:pPr>
            <a:r>
              <a:rPr lang="ru-RU" sz="2400"/>
              <a:t>Издавна человек использовал симметрию в архитектуре. Древним храмам, башням средневековых замков, современным зданиям она придает гармоничность, законченность</a:t>
            </a:r>
            <a:r>
              <a:rPr lang="ru-RU"/>
              <a:t>.</a:t>
            </a:r>
          </a:p>
        </p:txBody>
      </p:sp>
      <p:pic>
        <p:nvPicPr>
          <p:cNvPr id="20" name="Содержимое 19" descr="749726-thumb.jpg"/>
          <p:cNvPicPr>
            <a:picLocks noGrp="1" noChangeAspect="1"/>
          </p:cNvPicPr>
          <p:nvPr>
            <p:ph idx="4294967295"/>
          </p:nvPr>
        </p:nvPicPr>
        <p:blipFill>
          <a:blip r:embed="rId2" cstate="print"/>
          <a:srcRect/>
          <a:stretch>
            <a:fillRect/>
          </a:stretch>
        </p:blipFill>
        <p:spPr>
          <a:xfrm>
            <a:off x="0" y="1484313"/>
            <a:ext cx="3851275" cy="5373687"/>
          </a:xfrm>
        </p:spPr>
      </p:pic>
      <p:pic>
        <p:nvPicPr>
          <p:cNvPr id="22" name="Рисунок 21" descr="kazan_sobor3_1.jpg"/>
          <p:cNvPicPr>
            <a:picLocks noChangeAspect="1"/>
          </p:cNvPicPr>
          <p:nvPr/>
        </p:nvPicPr>
        <p:blipFill>
          <a:blip r:embed="rId3" cstate="print"/>
          <a:srcRect/>
          <a:stretch>
            <a:fillRect/>
          </a:stretch>
        </p:blipFill>
        <p:spPr bwMode="auto">
          <a:xfrm>
            <a:off x="2700338" y="2420938"/>
            <a:ext cx="6299200" cy="36004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512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941888"/>
          </a:xfrm>
        </p:spPr>
        <p:txBody>
          <a:bodyPr/>
          <a:lstStyle/>
          <a:p>
            <a:pPr>
              <a:defRPr/>
            </a:pPr>
            <a:r>
              <a:rPr lang="ru-RU" sz="2800" dirty="0" smtClean="0"/>
              <a:t>Термин «симметрия» в разные исторические эпохи использовался для обозначения разных </a:t>
            </a:r>
            <a:r>
              <a:rPr lang="ru-RU" sz="2800" dirty="0" err="1" smtClean="0"/>
              <a:t>понятий.Здание</a:t>
            </a:r>
            <a:r>
              <a:rPr lang="ru-RU" sz="2800" dirty="0" smtClean="0"/>
              <a:t>  считалось симметричным, если оно имело какую-то легко различимую часть, такую, что размеры всех остальных частей получались умножением этой части на целые числа, и таким образом исходная часть служила видимым и понятным модулем. Ещё в Древности греки строили пирамиды строго симметрично. Те же развалины Парфенона на Акрополе служат доказательством этого</a:t>
            </a:r>
            <a:br>
              <a:rPr lang="ru-RU" sz="2800" dirty="0" smtClean="0"/>
            </a:br>
            <a:endParaRPr lang="ru-RU" sz="2800" dirty="0"/>
          </a:p>
        </p:txBody>
      </p:sp>
      <p:pic>
        <p:nvPicPr>
          <p:cNvPr id="5" name="Содержимое 4" descr="grot.crimea.ua.jpg"/>
          <p:cNvPicPr>
            <a:picLocks noGrp="1" noChangeAspect="1"/>
          </p:cNvPicPr>
          <p:nvPr>
            <p:ph sz="half" idx="1"/>
          </p:nvPr>
        </p:nvPicPr>
        <p:blipFill>
          <a:blip r:embed="rId2" cstate="print"/>
          <a:srcRect/>
          <a:stretch>
            <a:fillRect/>
          </a:stretch>
        </p:blipFill>
        <p:spPr>
          <a:xfrm>
            <a:off x="0" y="0"/>
            <a:ext cx="9323388" cy="7839075"/>
          </a:xfrm>
        </p:spPr>
      </p:pic>
      <p:sp>
        <p:nvSpPr>
          <p:cNvPr id="4" name="Содержимое 3"/>
          <p:cNvSpPr>
            <a:spLocks noGrp="1"/>
          </p:cNvSpPr>
          <p:nvPr>
            <p:ph sz="half" idx="2"/>
          </p:nvPr>
        </p:nvSpPr>
        <p:spPr/>
        <p:txBody>
          <a:bodyPr/>
          <a:lstStyle/>
          <a:p>
            <a:pPr>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8229600" cy="2276475"/>
          </a:xfrm>
        </p:spPr>
        <p:txBody>
          <a:bodyPr/>
          <a:lstStyle/>
          <a:p>
            <a:pPr>
              <a:defRPr/>
            </a:pPr>
            <a:r>
              <a:rPr lang="ru-RU" sz="2400" dirty="0" smtClean="0"/>
              <a:t>По справедливому замечанию Германа Вейля (известный математик прошлого столетия), у истоков симметрии лежит математика. Замечательные слова, сказанные им: «Симметрия… есть идея, с помощью которой человек веками пытался объяснить и создать порядок, красоту и совершенство» </a:t>
            </a:r>
            <a:endParaRPr lang="ru-RU" sz="2400" dirty="0"/>
          </a:p>
        </p:txBody>
      </p:sp>
      <p:pic>
        <p:nvPicPr>
          <p:cNvPr id="7" name="Рисунок 6" descr="http://school14-v.ucoz.ru/zod/8.jpg"/>
          <p:cNvPicPr>
            <a:picLocks noChangeAspect="1" noChangeArrowheads="1"/>
          </p:cNvPicPr>
          <p:nvPr/>
        </p:nvPicPr>
        <p:blipFill>
          <a:blip r:embed="rId2" cstate="print"/>
          <a:srcRect/>
          <a:stretch>
            <a:fillRect/>
          </a:stretch>
        </p:blipFill>
        <p:spPr bwMode="auto">
          <a:xfrm>
            <a:off x="5303838" y="1828800"/>
            <a:ext cx="3840162" cy="5029200"/>
          </a:xfrm>
          <a:prstGeom prst="rect">
            <a:avLst/>
          </a:prstGeom>
          <a:noFill/>
          <a:ln w="9525">
            <a:noFill/>
            <a:miter lim="800000"/>
            <a:headEnd/>
            <a:tailEnd/>
          </a:ln>
        </p:spPr>
      </p:pic>
      <p:pic>
        <p:nvPicPr>
          <p:cNvPr id="8" name="Рисунок 7" descr="http://school14-v.ucoz.ru/zod/9.jpg"/>
          <p:cNvPicPr>
            <a:picLocks noChangeAspect="1" noChangeArrowheads="1"/>
          </p:cNvPicPr>
          <p:nvPr/>
        </p:nvPicPr>
        <p:blipFill>
          <a:blip r:embed="rId3" cstate="print"/>
          <a:srcRect/>
          <a:stretch>
            <a:fillRect/>
          </a:stretch>
        </p:blipFill>
        <p:spPr bwMode="auto">
          <a:xfrm>
            <a:off x="0" y="1773238"/>
            <a:ext cx="3851275" cy="4975225"/>
          </a:xfrm>
          <a:prstGeom prst="rect">
            <a:avLst/>
          </a:prstGeom>
          <a:noFill/>
          <a:ln w="9525">
            <a:noFill/>
            <a:miter lim="800000"/>
            <a:headEnd/>
            <a:tailEnd/>
          </a:ln>
        </p:spPr>
      </p:pic>
      <p:pic>
        <p:nvPicPr>
          <p:cNvPr id="9" name="Рисунок 8" descr="http://school14-v.ucoz.ru/zod/10.jpg"/>
          <p:cNvPicPr>
            <a:picLocks noChangeAspect="1" noChangeArrowheads="1"/>
          </p:cNvPicPr>
          <p:nvPr/>
        </p:nvPicPr>
        <p:blipFill>
          <a:blip r:embed="rId4" cstate="print"/>
          <a:srcRect/>
          <a:stretch>
            <a:fillRect/>
          </a:stretch>
        </p:blipFill>
        <p:spPr bwMode="auto">
          <a:xfrm>
            <a:off x="2627313" y="1431925"/>
            <a:ext cx="3678237" cy="5426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strVal val="#ppt_w*0.7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animEffect transition="in" filter="fade">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amond(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7596188" y="4076700"/>
            <a:ext cx="144462" cy="360363"/>
          </a:xfrm>
        </p:spPr>
        <p:txBody>
          <a:bodyPr/>
          <a:lstStyle/>
          <a:p>
            <a:pPr>
              <a:defRPr/>
            </a:pPr>
            <a:endParaRPr lang="ru-RU" dirty="0"/>
          </a:p>
        </p:txBody>
      </p:sp>
      <p:sp>
        <p:nvSpPr>
          <p:cNvPr id="5" name="Текст 4"/>
          <p:cNvSpPr>
            <a:spLocks noGrp="1"/>
          </p:cNvSpPr>
          <p:nvPr>
            <p:ph type="body" sz="half" idx="2"/>
          </p:nvPr>
        </p:nvSpPr>
        <p:spPr>
          <a:xfrm>
            <a:off x="0" y="0"/>
            <a:ext cx="4572000" cy="6858000"/>
          </a:xfrm>
        </p:spPr>
        <p:txBody>
          <a:bodyPr/>
          <a:lstStyle/>
          <a:p>
            <a:pPr>
              <a:defRPr/>
            </a:pPr>
            <a:r>
              <a:rPr lang="ru-RU" sz="2000" dirty="0" smtClean="0"/>
              <a:t>Наиболее ясны и уравновешены здания с симметричной композицией</a:t>
            </a:r>
            <a:r>
              <a:rPr lang="ru-RU" sz="2000" b="1" dirty="0" smtClean="0"/>
              <a:t>.</a:t>
            </a:r>
            <a:r>
              <a:rPr lang="ru-RU" sz="2000" dirty="0" smtClean="0"/>
              <a:t> Например, собор Василия Блаженного на Красной площади в Москве. Это композиция из десяти различных храмов, каждый храм геометрически симметричен. Однако собор как целое не обладает ни зеркальной, ни поворотной симметрией. Архитектурные формы собора как бы накладываются друг на друга, пересекаются, поднимаются, и завершаются центральным шатром. И все это настолько гармонично, что вызывает ощущение праздника.</a:t>
            </a:r>
          </a:p>
          <a:p>
            <a:pPr>
              <a:defRPr/>
            </a:pPr>
            <a:r>
              <a:rPr lang="ru-RU" sz="2000" dirty="0" smtClean="0"/>
              <a:t> </a:t>
            </a:r>
          </a:p>
          <a:p>
            <a:pPr>
              <a:defRPr/>
            </a:pPr>
            <a:endParaRPr lang="ru-RU" dirty="0"/>
          </a:p>
        </p:txBody>
      </p:sp>
      <p:pic>
        <p:nvPicPr>
          <p:cNvPr id="12" name="Содержимое 11" descr="http://school14-v.ucoz.ru/zod/12.jpg"/>
          <p:cNvPicPr>
            <a:picLocks noGrp="1"/>
          </p:cNvPicPr>
          <p:nvPr>
            <p:ph idx="1"/>
          </p:nvPr>
        </p:nvPicPr>
        <p:blipFill>
          <a:blip r:embed="rId2" cstate="print"/>
          <a:srcRect/>
          <a:stretch>
            <a:fillRect/>
          </a:stretch>
        </p:blipFill>
        <p:spPr>
          <a:xfrm>
            <a:off x="3851275" y="0"/>
            <a:ext cx="5292725" cy="6858000"/>
          </a:xfrm>
        </p:spPr>
      </p:pic>
      <p:pic>
        <p:nvPicPr>
          <p:cNvPr id="13" name="Рисунок 12" descr="St_Basils_CathedralR.jpg"/>
          <p:cNvPicPr>
            <a:picLocks noChangeAspect="1"/>
          </p:cNvPicPr>
          <p:nvPr/>
        </p:nvPicPr>
        <p:blipFill>
          <a:blip r:embed="rId3" cstate="print"/>
          <a:srcRect/>
          <a:stretch>
            <a:fillRect/>
          </a:stretch>
        </p:blipFill>
        <p:spPr bwMode="auto">
          <a:xfrm>
            <a:off x="0" y="0"/>
            <a:ext cx="51435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5">
                                            <p:txEl>
                                              <p:pRg st="0" end="0"/>
                                            </p:txEl>
                                          </p:spTgt>
                                        </p:tgtEl>
                                        <p:attrNameLst>
                                          <p:attrName>ppt_w</p:attrName>
                                        </p:attrNameLst>
                                      </p:cBhvr>
                                      <p:tavLst>
                                        <p:tav tm="0">
                                          <p:val>
                                            <p:strVal val="ppt_w"/>
                                          </p:val>
                                        </p:tav>
                                        <p:tav tm="100000">
                                          <p:val>
                                            <p:fltVal val="0"/>
                                          </p:val>
                                        </p:tav>
                                      </p:tavLst>
                                    </p:anim>
                                    <p:anim calcmode="lin" valueType="num">
                                      <p:cBhvr>
                                        <p:cTn id="7" dur="500"/>
                                        <p:tgtEl>
                                          <p:spTgt spid="5">
                                            <p:txEl>
                                              <p:pRg st="0" end="0"/>
                                            </p:txEl>
                                          </p:spTgt>
                                        </p:tgtEl>
                                        <p:attrNameLst>
                                          <p:attrName>ppt_h</p:attrName>
                                        </p:attrNameLst>
                                      </p:cBhvr>
                                      <p:tavLst>
                                        <p:tav tm="0">
                                          <p:val>
                                            <p:strVal val="ppt_h"/>
                                          </p:val>
                                        </p:tav>
                                        <p:tav tm="100000">
                                          <p:val>
                                            <p:strVal val="ppt_h"/>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7" presetClass="exit" presetSubtype="10" fill="hold" grpId="0" nodeType="clickEffect">
                                  <p:stCondLst>
                                    <p:cond delay="0"/>
                                  </p:stCondLst>
                                  <p:childTnLst>
                                    <p:anim calcmode="lin" valueType="num">
                                      <p:cBhvr>
                                        <p:cTn id="12" dur="500"/>
                                        <p:tgtEl>
                                          <p:spTgt spid="5">
                                            <p:txEl>
                                              <p:pRg st="1" end="1"/>
                                            </p:txEl>
                                          </p:spTgt>
                                        </p:tgtEl>
                                        <p:attrNameLst>
                                          <p:attrName>ppt_w</p:attrName>
                                        </p:attrNameLst>
                                      </p:cBhvr>
                                      <p:tavLst>
                                        <p:tav tm="0">
                                          <p:val>
                                            <p:strVal val="ppt_w"/>
                                          </p:val>
                                        </p:tav>
                                        <p:tav tm="100000">
                                          <p:val>
                                            <p:fltVal val="0"/>
                                          </p:val>
                                        </p:tav>
                                      </p:tavLst>
                                    </p:anim>
                                    <p:anim calcmode="lin" valueType="num">
                                      <p:cBhvr>
                                        <p:cTn id="13" dur="500"/>
                                        <p:tgtEl>
                                          <p:spTgt spid="5">
                                            <p:txEl>
                                              <p:pRg st="1" end="1"/>
                                            </p:txEl>
                                          </p:spTgt>
                                        </p:tgtEl>
                                        <p:attrNameLst>
                                          <p:attrName>ppt_h</p:attrName>
                                        </p:attrNameLst>
                                      </p:cBhvr>
                                      <p:tavLst>
                                        <p:tav tm="0">
                                          <p:val>
                                            <p:strVal val="ppt_h"/>
                                          </p:val>
                                        </p:tav>
                                        <p:tav tm="100000">
                                          <p:val>
                                            <p:strVal val="ppt_h"/>
                                          </p:val>
                                        </p:tav>
                                      </p:tavLst>
                                    </p:anim>
                                    <p:set>
                                      <p:cBhvr>
                                        <p:cTn id="14"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heckerboard(across)">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defRPr/>
            </a:pPr>
            <a:endParaRPr lang="ru-RU"/>
          </a:p>
        </p:txBody>
      </p:sp>
      <p:sp>
        <p:nvSpPr>
          <p:cNvPr id="9219" name="Рисунок 13"/>
          <p:cNvSpPr>
            <a:spLocks noGrp="1" noTextEdit="1"/>
          </p:cNvSpPr>
          <p:nvPr>
            <p:ph type="pic" idx="1"/>
          </p:nvPr>
        </p:nvSpPr>
        <p:spPr/>
      </p:sp>
      <p:sp>
        <p:nvSpPr>
          <p:cNvPr id="15" name="Текст 14"/>
          <p:cNvSpPr>
            <a:spLocks noGrp="1"/>
          </p:cNvSpPr>
          <p:nvPr>
            <p:ph type="body" sz="half" idx="2"/>
          </p:nvPr>
        </p:nvSpPr>
        <p:spPr>
          <a:xfrm>
            <a:off x="0" y="5589588"/>
            <a:ext cx="9144000" cy="1412875"/>
          </a:xfrm>
        </p:spPr>
        <p:txBody>
          <a:bodyPr/>
          <a:lstStyle/>
          <a:p>
            <a:pPr>
              <a:defRPr/>
            </a:pPr>
            <a:r>
              <a:rPr lang="ru-RU" sz="2000" dirty="0" smtClean="0"/>
              <a:t>Башня была сооружена по проекту А. Г. Эйфеля в Париже к Всемирной выставке 1889 года, приуроченной к 100-летию Великой Французской Революции. Башня является симметричным сооружением</a:t>
            </a:r>
          </a:p>
          <a:p>
            <a:pPr>
              <a:defRPr/>
            </a:pPr>
            <a:endParaRPr lang="ru-RU" dirty="0"/>
          </a:p>
        </p:txBody>
      </p:sp>
      <p:pic>
        <p:nvPicPr>
          <p:cNvPr id="3" name="Рисунок 2" descr="OgAAALhZXEmUUGsFKYnB_LfnbCFXpZyMRSOAYjgoCvQ0UvLvtsepLgkkpBNlV9qe4ouaE-xCY8CdbX2ODIc-C_hO_bYA15jOjEY8hCdDNphiPhbxPuHX0zYCbItY.png"/>
          <p:cNvPicPr>
            <a:picLocks noChangeAspect="1"/>
          </p:cNvPicPr>
          <p:nvPr/>
        </p:nvPicPr>
        <p:blipFill>
          <a:blip r:embed="rId2" cstate="print"/>
          <a:srcRect/>
          <a:stretch>
            <a:fillRect/>
          </a:stretch>
        </p:blipFill>
        <p:spPr bwMode="auto">
          <a:xfrm>
            <a:off x="0" y="-674688"/>
            <a:ext cx="4140200" cy="6208713"/>
          </a:xfrm>
          <a:prstGeom prst="rect">
            <a:avLst/>
          </a:prstGeom>
          <a:noFill/>
          <a:ln w="9525">
            <a:noFill/>
            <a:miter lim="800000"/>
            <a:headEnd/>
            <a:tailEnd/>
          </a:ln>
        </p:spPr>
      </p:pic>
      <p:pic>
        <p:nvPicPr>
          <p:cNvPr id="12" name="Рисунок 11" descr="OQAAADvZuxqRy8ae5CTxBIjQIb1L7tdZMo6_-kapyhrjMi7SZUNZLNvnsyBMOTb-gi_OjDVEHF6ukhwKzj37YUDIvEcA15jOjN0e8h-Nos8XhmXTsD1ejwBpMzmV.png"/>
          <p:cNvPicPr>
            <a:picLocks noChangeAspect="1"/>
          </p:cNvPicPr>
          <p:nvPr/>
        </p:nvPicPr>
        <p:blipFill>
          <a:blip r:embed="rId3" cstate="print"/>
          <a:srcRect/>
          <a:stretch>
            <a:fillRect/>
          </a:stretch>
        </p:blipFill>
        <p:spPr bwMode="auto">
          <a:xfrm>
            <a:off x="4140200" y="0"/>
            <a:ext cx="4752975" cy="5516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Horizontal)">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defRPr/>
            </a:pPr>
            <a:r>
              <a:rPr lang="ru-RU" sz="3200" b="1" dirty="0" smtClean="0"/>
              <a:t>Миланский (</a:t>
            </a:r>
            <a:r>
              <a:rPr lang="ru-RU" sz="3200" b="1" dirty="0" err="1" smtClean="0"/>
              <a:t>итал</a:t>
            </a:r>
            <a:r>
              <a:rPr lang="ru-RU" sz="3200" b="1" dirty="0" smtClean="0"/>
              <a:t>. </a:t>
            </a:r>
            <a:r>
              <a:rPr lang="ru-RU" sz="3200" b="1" dirty="0" err="1" smtClean="0"/>
              <a:t>Duomo</a:t>
            </a:r>
            <a:r>
              <a:rPr lang="ru-RU" sz="3200" b="1" dirty="0" smtClean="0"/>
              <a:t> </a:t>
            </a:r>
            <a:r>
              <a:rPr lang="ru-RU" sz="3200" b="1" dirty="0" err="1" smtClean="0"/>
              <a:t>di</a:t>
            </a:r>
            <a:r>
              <a:rPr lang="ru-RU" sz="3200" b="1" dirty="0" smtClean="0"/>
              <a:t> </a:t>
            </a:r>
            <a:r>
              <a:rPr lang="ru-RU" sz="3200" b="1" dirty="0" err="1" smtClean="0"/>
              <a:t>Milano</a:t>
            </a:r>
            <a:r>
              <a:rPr lang="ru-RU" sz="3200" b="1" dirty="0" smtClean="0"/>
              <a:t>)  кафедральный собор </a:t>
            </a:r>
            <a:r>
              <a:rPr lang="ru-RU" sz="3200" b="1" dirty="0" err="1" smtClean="0"/>
              <a:t>Дуомо</a:t>
            </a:r>
            <a:endParaRPr lang="ru-RU" sz="3200" dirty="0" smtClean="0"/>
          </a:p>
        </p:txBody>
      </p:sp>
      <p:sp>
        <p:nvSpPr>
          <p:cNvPr id="7" name="Содержимое 6"/>
          <p:cNvSpPr>
            <a:spLocks noGrp="1"/>
          </p:cNvSpPr>
          <p:nvPr>
            <p:ph idx="1"/>
          </p:nvPr>
        </p:nvSpPr>
        <p:spPr>
          <a:xfrm>
            <a:off x="457200" y="4941888"/>
            <a:ext cx="8229600" cy="1189037"/>
          </a:xfrm>
        </p:spPr>
        <p:txBody>
          <a:bodyPr/>
          <a:lstStyle/>
          <a:p>
            <a:pPr>
              <a:defRPr/>
            </a:pPr>
            <a:r>
              <a:rPr lang="ru-RU" sz="1800" dirty="0" smtClean="0"/>
              <a:t>Строительство начато в 1386 году.</a:t>
            </a:r>
          </a:p>
          <a:p>
            <a:pPr>
              <a:defRPr/>
            </a:pPr>
            <a:r>
              <a:rPr lang="ru-RU" sz="1800" dirty="0" smtClean="0"/>
              <a:t>Фасад  сооружения обладает  зеркальной (осевой) симметрией.</a:t>
            </a:r>
            <a:r>
              <a:rPr lang="ru-RU" sz="1800" b="1" dirty="0" smtClean="0"/>
              <a:t> </a:t>
            </a:r>
            <a:r>
              <a:rPr lang="ru-RU" sz="1800" dirty="0" smtClean="0"/>
              <a:t>Окна, порталы, своды имеют характерную стрельчатую форму. Собор  отличается обилием ажурных, как кружева, украшений, скульптур, орнаментов, поэтому и снаружи, и внутри они производят впечатление</a:t>
            </a:r>
            <a:r>
              <a:rPr lang="ru-RU" sz="1800" b="1" dirty="0" smtClean="0"/>
              <a:t> </a:t>
            </a:r>
            <a:r>
              <a:rPr lang="ru-RU" sz="1800" dirty="0" smtClean="0"/>
              <a:t>легкости и воздушности. </a:t>
            </a:r>
          </a:p>
          <a:p>
            <a:pPr>
              <a:defRPr/>
            </a:pPr>
            <a:endParaRPr lang="ru-RU" sz="1800" dirty="0"/>
          </a:p>
        </p:txBody>
      </p:sp>
      <p:pic>
        <p:nvPicPr>
          <p:cNvPr id="9219" name="Рисунок 1" descr="H:\симметрия\наш проект\cimmetria\IMG_6715.jpg"/>
          <p:cNvPicPr>
            <a:picLocks noChangeAspect="1" noChangeArrowheads="1"/>
          </p:cNvPicPr>
          <p:nvPr/>
        </p:nvPicPr>
        <p:blipFill>
          <a:blip r:embed="rId2" cstate="print"/>
          <a:srcRect l="10492" t="2394" b="11967"/>
          <a:stretch>
            <a:fillRect/>
          </a:stretch>
        </p:blipFill>
        <p:spPr bwMode="auto">
          <a:xfrm>
            <a:off x="0" y="0"/>
            <a:ext cx="9144000" cy="6858000"/>
          </a:xfrm>
          <a:prstGeom prst="rect">
            <a:avLst/>
          </a:prstGeom>
          <a:noFill/>
          <a:ln w="9525">
            <a:noFill/>
            <a:miter lim="800000"/>
            <a:headEnd/>
            <a:tailEnd/>
          </a:ln>
        </p:spPr>
      </p:pic>
      <p:pic>
        <p:nvPicPr>
          <p:cNvPr id="9220" name="Picture 4" descr="IMG_663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7">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p:tgtEl>
                                          <p:spTgt spid="7">
                                            <p:txEl>
                                              <p:pRg st="1" end="1"/>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p:cTn id="19" dur="1000" fill="hold"/>
                                        <p:tgtEl>
                                          <p:spTgt spid="9219"/>
                                        </p:tgtEl>
                                        <p:attrNameLst>
                                          <p:attrName>ppt_w</p:attrName>
                                        </p:attrNameLst>
                                      </p:cBhvr>
                                      <p:tavLst>
                                        <p:tav tm="0">
                                          <p:val>
                                            <p:strVal val="#ppt_w*0.70"/>
                                          </p:val>
                                        </p:tav>
                                        <p:tav tm="100000">
                                          <p:val>
                                            <p:strVal val="#ppt_w"/>
                                          </p:val>
                                        </p:tav>
                                      </p:tavLst>
                                    </p:anim>
                                    <p:anim calcmode="lin" valueType="num">
                                      <p:cBhvr>
                                        <p:cTn id="20" dur="1000" fill="hold"/>
                                        <p:tgtEl>
                                          <p:spTgt spid="9219"/>
                                        </p:tgtEl>
                                        <p:attrNameLst>
                                          <p:attrName>ppt_h</p:attrName>
                                        </p:attrNameLst>
                                      </p:cBhvr>
                                      <p:tavLst>
                                        <p:tav tm="0">
                                          <p:val>
                                            <p:strVal val="#ppt_h"/>
                                          </p:val>
                                        </p:tav>
                                        <p:tav tm="100000">
                                          <p:val>
                                            <p:strVal val="#ppt_h"/>
                                          </p:val>
                                        </p:tav>
                                      </p:tavLst>
                                    </p:anim>
                                    <p:animEffect transition="in" filter="fade">
                                      <p:cBhvr>
                                        <p:cTn id="21" dur="1000"/>
                                        <p:tgtEl>
                                          <p:spTgt spid="9219"/>
                                        </p:tgtEl>
                                      </p:cBhvr>
                                    </p:animEffect>
                                  </p:childTnLst>
                                </p:cTn>
                              </p:par>
                            </p:childTnLst>
                          </p:cTn>
                        </p:par>
                      </p:childTnLst>
                    </p:cTn>
                  </p:par>
                  <p:par>
                    <p:cTn id="22" fill="hold">
                      <p:stCondLst>
                        <p:cond delay="indefinite"/>
                      </p:stCondLst>
                      <p:childTnLst>
                        <p:par>
                          <p:cTn id="23" fill="hold">
                            <p:stCondLst>
                              <p:cond delay="0"/>
                            </p:stCondLst>
                            <p:childTnLst>
                              <p:par>
                                <p:cTn id="24" presetID="54" presetClass="entr" presetSubtype="0" accel="100000" fill="hold" nodeType="clickEffect">
                                  <p:stCondLst>
                                    <p:cond delay="0"/>
                                  </p:stCondLst>
                                  <p:childTnLst>
                                    <p:set>
                                      <p:cBhvr>
                                        <p:cTn id="25" dur="1" fill="hold">
                                          <p:stCondLst>
                                            <p:cond delay="0"/>
                                          </p:stCondLst>
                                        </p:cTn>
                                        <p:tgtEl>
                                          <p:spTgt spid="9220"/>
                                        </p:tgtEl>
                                        <p:attrNameLst>
                                          <p:attrName>style.visibility</p:attrName>
                                        </p:attrNameLst>
                                      </p:cBhvr>
                                      <p:to>
                                        <p:strVal val="visible"/>
                                      </p:to>
                                    </p:set>
                                    <p:anim calcmode="lin" valueType="num">
                                      <p:cBhvr>
                                        <p:cTn id="26" dur="2000" fill="hold"/>
                                        <p:tgtEl>
                                          <p:spTgt spid="9220"/>
                                        </p:tgtEl>
                                        <p:attrNameLst>
                                          <p:attrName>ppt_w</p:attrName>
                                        </p:attrNameLst>
                                      </p:cBhvr>
                                      <p:tavLst>
                                        <p:tav tm="0">
                                          <p:val>
                                            <p:strVal val="#ppt_w*0.05"/>
                                          </p:val>
                                        </p:tav>
                                        <p:tav tm="100000">
                                          <p:val>
                                            <p:strVal val="#ppt_w"/>
                                          </p:val>
                                        </p:tav>
                                      </p:tavLst>
                                    </p:anim>
                                    <p:anim calcmode="lin" valueType="num">
                                      <p:cBhvr>
                                        <p:cTn id="27" dur="2000" fill="hold"/>
                                        <p:tgtEl>
                                          <p:spTgt spid="9220"/>
                                        </p:tgtEl>
                                        <p:attrNameLst>
                                          <p:attrName>ppt_h</p:attrName>
                                        </p:attrNameLst>
                                      </p:cBhvr>
                                      <p:tavLst>
                                        <p:tav tm="0">
                                          <p:val>
                                            <p:strVal val="#ppt_h"/>
                                          </p:val>
                                        </p:tav>
                                        <p:tav tm="100000">
                                          <p:val>
                                            <p:strVal val="#ppt_h"/>
                                          </p:val>
                                        </p:tav>
                                      </p:tavLst>
                                    </p:anim>
                                    <p:anim calcmode="lin" valueType="num">
                                      <p:cBhvr>
                                        <p:cTn id="28" dur="2000" fill="hold"/>
                                        <p:tgtEl>
                                          <p:spTgt spid="9220"/>
                                        </p:tgtEl>
                                        <p:attrNameLst>
                                          <p:attrName>ppt_x</p:attrName>
                                        </p:attrNameLst>
                                      </p:cBhvr>
                                      <p:tavLst>
                                        <p:tav tm="0">
                                          <p:val>
                                            <p:strVal val="#ppt_x-.2"/>
                                          </p:val>
                                        </p:tav>
                                        <p:tav tm="100000">
                                          <p:val>
                                            <p:strVal val="#ppt_x"/>
                                          </p:val>
                                        </p:tav>
                                      </p:tavLst>
                                    </p:anim>
                                    <p:anim calcmode="lin" valueType="num">
                                      <p:cBhvr>
                                        <p:cTn id="29" dur="2000" fill="hold"/>
                                        <p:tgtEl>
                                          <p:spTgt spid="9220"/>
                                        </p:tgtEl>
                                        <p:attrNameLst>
                                          <p:attrName>ppt_y</p:attrName>
                                        </p:attrNameLst>
                                      </p:cBhvr>
                                      <p:tavLst>
                                        <p:tav tm="0">
                                          <p:val>
                                            <p:strVal val="#ppt_y"/>
                                          </p:val>
                                        </p:tav>
                                        <p:tav tm="100000">
                                          <p:val>
                                            <p:strVal val="#ppt_y"/>
                                          </p:val>
                                        </p:tav>
                                      </p:tavLst>
                                    </p:anim>
                                    <p:animEffect transition="in" filter="fade">
                                      <p:cBhvr>
                                        <p:cTn id="30"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6988"/>
            <a:ext cx="8229600" cy="1139826"/>
          </a:xfrm>
        </p:spPr>
        <p:txBody>
          <a:bodyPr/>
          <a:lstStyle/>
          <a:p>
            <a:pPr eaLnBrk="1" hangingPunct="1">
              <a:defRPr/>
            </a:pPr>
            <a:r>
              <a:rPr lang="ru-RU" b="1" dirty="0" smtClean="0"/>
              <a:t>Симметрия в мировой архитектуре</a:t>
            </a:r>
            <a:r>
              <a:rPr lang="ru-RU" dirty="0" smtClean="0"/>
              <a:t>.</a:t>
            </a:r>
          </a:p>
        </p:txBody>
      </p:sp>
      <p:pic>
        <p:nvPicPr>
          <p:cNvPr id="3" name="Рисунок 2" descr="439106.jpg"/>
          <p:cNvPicPr>
            <a:picLocks noChangeAspect="1"/>
          </p:cNvPicPr>
          <p:nvPr/>
        </p:nvPicPr>
        <p:blipFill>
          <a:blip r:embed="rId2" cstate="print"/>
          <a:srcRect/>
          <a:stretch>
            <a:fillRect/>
          </a:stretch>
        </p:blipFill>
        <p:spPr bwMode="auto">
          <a:xfrm>
            <a:off x="0" y="0"/>
            <a:ext cx="5003800" cy="6858000"/>
          </a:xfrm>
          <a:prstGeom prst="rect">
            <a:avLst/>
          </a:prstGeom>
          <a:noFill/>
          <a:ln w="9525">
            <a:noFill/>
            <a:miter lim="800000"/>
            <a:headEnd/>
            <a:tailEnd/>
          </a:ln>
        </p:spPr>
      </p:pic>
      <p:pic>
        <p:nvPicPr>
          <p:cNvPr id="4" name="Рисунок 3" descr="Image9.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арелка">
  <a:themeElements>
    <a:clrScheme name="Тарелка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Тарелка">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арелка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Тарелка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Тарелка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Тарелка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Тарелка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Тарелка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Тарелка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Тарелка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Тарелка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Satellite Dish</Template>
  <TotalTime>664</TotalTime>
  <Words>564</Words>
  <Application>Microsoft Office PowerPoint</Application>
  <PresentationFormat>Экран (4:3)</PresentationFormat>
  <Paragraphs>27</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Verdana</vt:lpstr>
      <vt:lpstr>Arial</vt:lpstr>
      <vt:lpstr>Wingdings</vt:lpstr>
      <vt:lpstr>Calibri</vt:lpstr>
      <vt:lpstr>AnastasiaScript</vt:lpstr>
      <vt:lpstr>Ariston</vt:lpstr>
      <vt:lpstr>Times New Roman</vt:lpstr>
      <vt:lpstr>Cambria</vt:lpstr>
      <vt:lpstr>Тарелка</vt:lpstr>
      <vt:lpstr> </vt:lpstr>
      <vt:lpstr>Цели моего исследования</vt:lpstr>
      <vt:lpstr>Слайд 3</vt:lpstr>
      <vt:lpstr>Термин «симметрия» в разные исторические эпохи использовался для обозначения разных понятий.Здание  считалось симметричным, если оно имело какую-то легко различимую часть, такую, что размеры всех остальных частей получались умножением этой части на целые числа, и таким образом исходная часть служила видимым и понятным модулем. Ещё в Древности греки строили пирамиды строго симметрично. Те же развалины Парфенона на Акрополе служат доказательством этого </vt:lpstr>
      <vt:lpstr>По справедливому замечанию Германа Вейля (известный математик прошлого столетия), у истоков симметрии лежит математика. Замечательные слова, сказанные им: «Симметрия… есть идея, с помощью которой человек веками пытался объяснить и создать порядок, красоту и совершенство» </vt:lpstr>
      <vt:lpstr>Слайд 6</vt:lpstr>
      <vt:lpstr>Слайд 7</vt:lpstr>
      <vt:lpstr>Миланский (итал. Duomo di Milano)  кафедральный собор Дуомо</vt:lpstr>
      <vt:lpstr>Симметрия в мировой архитектуре.</vt:lpstr>
      <vt:lpstr>Слайд 10</vt:lpstr>
      <vt:lpstr>Слайд 11</vt:lpstr>
      <vt:lpstr>Храм Сибиллы в Тиволи, как и этрусские храмы, сочетает фронтальную строго симметричную продольную осевую композицию. </vt:lpstr>
      <vt:lpstr>В средние века возник готический стиль. Готические здания отличаются обилием ажурных, как кружева, украшений, скульптур, орнаментов, поэтому и снаружи, и внутри они производят впечатление  легкости и воздушности. Окна, порталы, своды имеют характерную стрельчатую форму. Фасады сооружений обладали зеркальной (осевой) симметрией.</vt:lpstr>
      <vt:lpstr>Слайд 14</vt:lpstr>
      <vt:lpstr>ЗАКЛЮЧЕНИЕ </vt:lpstr>
      <vt:lpstr>КОНЕЦ</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Admin</cp:lastModifiedBy>
  <cp:revision>29</cp:revision>
  <dcterms:created xsi:type="dcterms:W3CDTF">2006-02-04T10:15:54Z</dcterms:created>
  <dcterms:modified xsi:type="dcterms:W3CDTF">2012-05-03T13:29:19Z</dcterms:modified>
</cp:coreProperties>
</file>