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61" r:id="rId5"/>
    <p:sldId id="263" r:id="rId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DD6820C-1C91-4C32-AD31-81E42ED95D70}" type="datetimeFigureOut">
              <a:rPr lang="uk-UA" smtClean="0"/>
              <a:pPr/>
              <a:t>26.01.2015</a:t>
            </a:fld>
            <a:endParaRPr lang="uk-UA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uk-UA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3729F6F-47BC-49A5-8BE1-02B0D60134E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D6820C-1C91-4C32-AD31-81E42ED95D70}" type="datetimeFigureOut">
              <a:rPr lang="uk-UA" smtClean="0"/>
              <a:pPr/>
              <a:t>26.01.2015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729F6F-47BC-49A5-8BE1-02B0D60134E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D6820C-1C91-4C32-AD31-81E42ED95D70}" type="datetimeFigureOut">
              <a:rPr lang="uk-UA" smtClean="0"/>
              <a:pPr/>
              <a:t>26.01.2015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729F6F-47BC-49A5-8BE1-02B0D60134E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D6820C-1C91-4C32-AD31-81E42ED95D70}" type="datetimeFigureOut">
              <a:rPr lang="uk-UA" smtClean="0"/>
              <a:pPr/>
              <a:t>26.01.2015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729F6F-47BC-49A5-8BE1-02B0D60134E5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D6820C-1C91-4C32-AD31-81E42ED95D70}" type="datetimeFigureOut">
              <a:rPr lang="uk-UA" smtClean="0"/>
              <a:pPr/>
              <a:t>26.01.2015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729F6F-47BC-49A5-8BE1-02B0D60134E5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D6820C-1C91-4C32-AD31-81E42ED95D70}" type="datetimeFigureOut">
              <a:rPr lang="uk-UA" smtClean="0"/>
              <a:pPr/>
              <a:t>26.01.2015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729F6F-47BC-49A5-8BE1-02B0D60134E5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D6820C-1C91-4C32-AD31-81E42ED95D70}" type="datetimeFigureOut">
              <a:rPr lang="uk-UA" smtClean="0"/>
              <a:pPr/>
              <a:t>26.01.2015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729F6F-47BC-49A5-8BE1-02B0D60134E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D6820C-1C91-4C32-AD31-81E42ED95D70}" type="datetimeFigureOut">
              <a:rPr lang="uk-UA" smtClean="0"/>
              <a:pPr/>
              <a:t>26.01.2015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729F6F-47BC-49A5-8BE1-02B0D60134E5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D6820C-1C91-4C32-AD31-81E42ED95D70}" type="datetimeFigureOut">
              <a:rPr lang="uk-UA" smtClean="0"/>
              <a:pPr/>
              <a:t>26.01.2015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729F6F-47BC-49A5-8BE1-02B0D60134E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DD6820C-1C91-4C32-AD31-81E42ED95D70}" type="datetimeFigureOut">
              <a:rPr lang="uk-UA" smtClean="0"/>
              <a:pPr/>
              <a:t>26.01.2015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729F6F-47BC-49A5-8BE1-02B0D60134E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DD6820C-1C91-4C32-AD31-81E42ED95D70}" type="datetimeFigureOut">
              <a:rPr lang="uk-UA" smtClean="0"/>
              <a:pPr/>
              <a:t>26.01.2015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3729F6F-47BC-49A5-8BE1-02B0D60134E5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DD6820C-1C91-4C32-AD31-81E42ED95D70}" type="datetimeFigureOut">
              <a:rPr lang="uk-UA" smtClean="0"/>
              <a:pPr/>
              <a:t>26.01.2015</a:t>
            </a:fld>
            <a:endParaRPr lang="uk-UA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uk-UA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3729F6F-47BC-49A5-8BE1-02B0D60134E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 spd="slow"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3214686"/>
            <a:ext cx="8077200" cy="1673352"/>
          </a:xfrm>
        </p:spPr>
        <p:txBody>
          <a:bodyPr>
            <a:normAutofit fontScale="90000"/>
          </a:bodyPr>
          <a:lstStyle/>
          <a:p>
            <a:r>
              <a:rPr lang="uk-UA" dirty="0" err="1" smtClean="0"/>
              <a:t>Решение</a:t>
            </a:r>
            <a:r>
              <a:rPr lang="uk-UA" dirty="0" smtClean="0"/>
              <a:t> </a:t>
            </a:r>
            <a:r>
              <a:rPr lang="uk-UA" dirty="0" smtClean="0"/>
              <a:t>систем </a:t>
            </a:r>
            <a:r>
              <a:rPr lang="uk-UA" dirty="0" smtClean="0"/>
              <a:t>уравнений методом почленного умножения и деления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500174"/>
            <a:ext cx="8077200" cy="1499616"/>
          </a:xfrm>
        </p:spPr>
        <p:txBody>
          <a:bodyPr/>
          <a:lstStyle/>
          <a:p>
            <a:r>
              <a:rPr lang="uk-UA" dirty="0" smtClean="0">
                <a:solidFill>
                  <a:schemeClr val="bg1">
                    <a:lumMod val="85000"/>
                  </a:schemeClr>
                </a:solidFill>
              </a:rPr>
              <a:t>Сделал И. Нескромный</a:t>
            </a:r>
            <a:endParaRPr lang="uk-UA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err="1" smtClean="0"/>
              <a:t>Если</a:t>
            </a:r>
            <a:r>
              <a:rPr lang="uk-UA" dirty="0" smtClean="0"/>
              <a:t> в </a:t>
            </a:r>
            <a:r>
              <a:rPr lang="uk-UA" dirty="0" err="1" smtClean="0"/>
              <a:t>системе</a:t>
            </a:r>
            <a:r>
              <a:rPr lang="uk-UA" dirty="0" smtClean="0"/>
              <a:t> </a:t>
            </a:r>
            <a:r>
              <a:rPr lang="uk-UA" dirty="0" err="1" smtClean="0"/>
              <a:t>уравнений</a:t>
            </a:r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pPr>
              <a:buNone/>
            </a:pPr>
            <a:r>
              <a:rPr lang="uk-UA" dirty="0" err="1" smtClean="0"/>
              <a:t>заменить</a:t>
            </a:r>
            <a:r>
              <a:rPr lang="uk-UA" dirty="0" smtClean="0"/>
              <a:t> одно </a:t>
            </a:r>
            <a:r>
              <a:rPr lang="uk-UA" dirty="0" err="1" smtClean="0"/>
              <a:t>из</a:t>
            </a:r>
            <a:r>
              <a:rPr lang="uk-UA" dirty="0" smtClean="0"/>
              <a:t> </a:t>
            </a:r>
            <a:r>
              <a:rPr lang="uk-UA" dirty="0" err="1" smtClean="0"/>
              <a:t>уравнений</a:t>
            </a:r>
            <a:r>
              <a:rPr lang="uk-UA" dirty="0" smtClean="0"/>
              <a:t> </a:t>
            </a:r>
            <a:r>
              <a:rPr lang="uk-UA" dirty="0" err="1" smtClean="0"/>
              <a:t>уравнением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                                ,</a:t>
            </a:r>
          </a:p>
          <a:p>
            <a:pPr>
              <a:buNone/>
            </a:pPr>
            <a:r>
              <a:rPr lang="uk-UA" dirty="0" smtClean="0"/>
              <a:t>то </a:t>
            </a:r>
            <a:r>
              <a:rPr lang="uk-UA" dirty="0" err="1" smtClean="0"/>
              <a:t>получим</a:t>
            </a:r>
            <a:r>
              <a:rPr lang="uk-UA" dirty="0" smtClean="0"/>
              <a:t> систему, </a:t>
            </a:r>
            <a:r>
              <a:rPr lang="uk-UA" dirty="0" err="1" smtClean="0"/>
              <a:t>равносильную</a:t>
            </a:r>
            <a:r>
              <a:rPr lang="uk-UA" dirty="0" smtClean="0"/>
              <a:t> </a:t>
            </a:r>
            <a:r>
              <a:rPr lang="uk-UA" dirty="0" err="1" smtClean="0"/>
              <a:t>данной</a:t>
            </a:r>
            <a:r>
              <a:rPr lang="uk-UA" dirty="0" smtClean="0"/>
              <a:t>.</a:t>
            </a:r>
            <a:endParaRPr lang="uk-UA" dirty="0" smtClean="0"/>
          </a:p>
          <a:p>
            <a:pPr>
              <a:buNone/>
            </a:pP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Умножение</a:t>
            </a:r>
            <a:endParaRPr lang="uk-UA" dirty="0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981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981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18441" name="Picture 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"/>
          </a:blip>
          <a:srcRect/>
          <a:stretch>
            <a:fillRect/>
          </a:stretch>
        </p:blipFill>
        <p:spPr bwMode="auto">
          <a:xfrm>
            <a:off x="1071538" y="1785926"/>
            <a:ext cx="2517754" cy="1214446"/>
          </a:xfrm>
          <a:prstGeom prst="rect">
            <a:avLst/>
          </a:prstGeom>
          <a:noFill/>
        </p:spPr>
      </p:pic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0" y="2800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0" y="2924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18447" name="Picture 1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40000"/>
          </a:blip>
          <a:srcRect/>
          <a:stretch>
            <a:fillRect/>
          </a:stretch>
        </p:blipFill>
        <p:spPr bwMode="auto">
          <a:xfrm>
            <a:off x="1214414" y="3357562"/>
            <a:ext cx="2840910" cy="428628"/>
          </a:xfrm>
          <a:prstGeom prst="rect">
            <a:avLst/>
          </a:prstGeom>
          <a:noFill/>
        </p:spPr>
      </p:pic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err="1" smtClean="0"/>
              <a:t>Если</a:t>
            </a:r>
            <a:r>
              <a:rPr lang="uk-UA" dirty="0" smtClean="0"/>
              <a:t> в </a:t>
            </a:r>
            <a:r>
              <a:rPr lang="uk-UA" dirty="0" err="1" smtClean="0"/>
              <a:t>системе</a:t>
            </a:r>
            <a:r>
              <a:rPr lang="uk-UA" dirty="0" smtClean="0"/>
              <a:t> </a:t>
            </a:r>
            <a:r>
              <a:rPr lang="uk-UA" dirty="0" err="1" smtClean="0"/>
              <a:t>уравнений</a:t>
            </a: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err="1" smtClean="0"/>
              <a:t>заменить</a:t>
            </a:r>
            <a:r>
              <a:rPr lang="uk-UA" dirty="0" smtClean="0"/>
              <a:t> одно </a:t>
            </a:r>
            <a:r>
              <a:rPr lang="uk-UA" dirty="0" err="1" smtClean="0"/>
              <a:t>из</a:t>
            </a:r>
            <a:r>
              <a:rPr lang="uk-UA" dirty="0" smtClean="0"/>
              <a:t> </a:t>
            </a:r>
            <a:r>
              <a:rPr lang="uk-UA" dirty="0" err="1" smtClean="0"/>
              <a:t>уравнений</a:t>
            </a:r>
            <a:r>
              <a:rPr lang="uk-UA" dirty="0" smtClean="0"/>
              <a:t> </a:t>
            </a:r>
            <a:r>
              <a:rPr lang="uk-UA" dirty="0" err="1" smtClean="0"/>
              <a:t>уравнением</a:t>
            </a: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то </a:t>
            </a:r>
            <a:r>
              <a:rPr lang="uk-UA" dirty="0" err="1" smtClean="0"/>
              <a:t>получим</a:t>
            </a:r>
            <a:r>
              <a:rPr lang="uk-UA" dirty="0" smtClean="0"/>
              <a:t> систему, </a:t>
            </a:r>
            <a:r>
              <a:rPr lang="uk-UA" dirty="0" err="1" smtClean="0"/>
              <a:t>равносильную</a:t>
            </a:r>
            <a:r>
              <a:rPr lang="uk-UA" dirty="0" smtClean="0"/>
              <a:t> </a:t>
            </a:r>
            <a:r>
              <a:rPr lang="uk-UA" dirty="0" err="1" smtClean="0"/>
              <a:t>данной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Деление</a:t>
            </a:r>
            <a:endParaRPr lang="uk-UA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"/>
          </a:blip>
          <a:srcRect/>
          <a:stretch>
            <a:fillRect/>
          </a:stretch>
        </p:blipFill>
        <p:spPr bwMode="auto">
          <a:xfrm>
            <a:off x="1071538" y="1818231"/>
            <a:ext cx="2681270" cy="1212486"/>
          </a:xfrm>
          <a:prstGeom prst="rect">
            <a:avLst/>
          </a:prstGeom>
          <a:noFill/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2800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3357562"/>
            <a:ext cx="1956382" cy="1009122"/>
          </a:xfrm>
          <a:prstGeom prst="rect">
            <a:avLst/>
          </a:prstGeom>
          <a:noFill/>
        </p:spPr>
      </p:pic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3214686"/>
            <a:ext cx="684407" cy="876297"/>
          </a:xfrm>
          <a:prstGeom prst="rect">
            <a:avLst/>
          </a:prstGeom>
          <a:noFill/>
        </p:spPr>
      </p:pic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1762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lnSpc>
                <a:spcPct val="150000"/>
              </a:lnSpc>
              <a:buNone/>
            </a:pPr>
            <a:r>
              <a:rPr lang="uk-UA" dirty="0" err="1" smtClean="0"/>
              <a:t>Д</a:t>
            </a:r>
            <a:r>
              <a:rPr lang="uk-UA" dirty="0" err="1" smtClean="0"/>
              <a:t>анная</a:t>
            </a:r>
            <a:r>
              <a:rPr lang="uk-UA" dirty="0" smtClean="0"/>
              <a:t> система </a:t>
            </a:r>
            <a:r>
              <a:rPr lang="uk-UA" dirty="0" err="1" smtClean="0"/>
              <a:t>равносильна</a:t>
            </a:r>
            <a:r>
              <a:rPr lang="uk-UA" dirty="0" smtClean="0"/>
              <a:t> </a:t>
            </a:r>
            <a:r>
              <a:rPr lang="uk-UA" dirty="0" err="1" smtClean="0"/>
              <a:t>такой</a:t>
            </a:r>
            <a:r>
              <a:rPr lang="uk-UA" dirty="0" smtClean="0"/>
              <a:t>:</a:t>
            </a:r>
          </a:p>
          <a:p>
            <a:pPr>
              <a:lnSpc>
                <a:spcPct val="150000"/>
              </a:lnSpc>
              <a:buNone/>
            </a:pPr>
            <a:endParaRPr lang="uk-UA" dirty="0" smtClean="0"/>
          </a:p>
          <a:p>
            <a:pPr>
              <a:lnSpc>
                <a:spcPct val="150000"/>
              </a:lnSpc>
              <a:buNone/>
            </a:pPr>
            <a:endParaRPr lang="uk-UA" dirty="0" smtClean="0"/>
          </a:p>
          <a:p>
            <a:pPr>
              <a:buNone/>
            </a:pPr>
            <a:r>
              <a:rPr lang="uk-UA" dirty="0" err="1" smtClean="0"/>
              <a:t>Отсюда</a:t>
            </a:r>
            <a:r>
              <a:rPr lang="uk-UA" dirty="0" smtClean="0"/>
              <a:t>: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                               </a:t>
            </a:r>
            <a:r>
              <a:rPr lang="uk-UA" dirty="0" err="1" smtClean="0"/>
              <a:t>Ответ</a:t>
            </a:r>
            <a:r>
              <a:rPr lang="uk-UA" dirty="0" smtClean="0"/>
              <a:t>:</a:t>
            </a:r>
            <a:r>
              <a:rPr lang="uk-UA" dirty="0" smtClean="0">
                <a:sym typeface="Wingdings" pitchFamily="2" charset="2"/>
              </a:rPr>
              <a:t>(       .</a:t>
            </a:r>
            <a:endParaRPr lang="uk-UA" dirty="0" smtClean="0"/>
          </a:p>
          <a:p>
            <a:pPr>
              <a:lnSpc>
                <a:spcPct val="150000"/>
              </a:lnSpc>
              <a:buNone/>
            </a:pPr>
            <a:endParaRPr lang="uk-UA" dirty="0" smtClean="0"/>
          </a:p>
          <a:p>
            <a:pPr>
              <a:lnSpc>
                <a:spcPct val="150000"/>
              </a:lnSpc>
              <a:buNone/>
            </a:pPr>
            <a:endParaRPr lang="uk-UA" dirty="0" smtClean="0"/>
          </a:p>
          <a:p>
            <a:pPr>
              <a:lnSpc>
                <a:spcPct val="150000"/>
              </a:lnSpc>
              <a:buNone/>
            </a:pPr>
            <a:endParaRPr lang="uk-UA" dirty="0" smtClean="0"/>
          </a:p>
          <a:p>
            <a:pPr>
              <a:lnSpc>
                <a:spcPct val="150000"/>
              </a:lnSpc>
              <a:buNone/>
            </a:pPr>
            <a:endParaRPr lang="uk-UA" dirty="0" smtClean="0"/>
          </a:p>
          <a:p>
            <a:pPr>
              <a:buNone/>
            </a:pP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Пример 1</a:t>
            </a:r>
            <a:endParaRPr lang="uk-UA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1357298"/>
            <a:ext cx="2453528" cy="1285884"/>
          </a:xfrm>
          <a:prstGeom prst="rect">
            <a:avLst/>
          </a:prstGeom>
          <a:noFill/>
        </p:spPr>
      </p:pic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3214686"/>
            <a:ext cx="2282120" cy="1114618"/>
          </a:xfrm>
          <a:prstGeom prst="rect">
            <a:avLst/>
          </a:prstGeom>
          <a:noFill/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4786322"/>
            <a:ext cx="1509355" cy="1226878"/>
          </a:xfrm>
          <a:prstGeom prst="rect">
            <a:avLst/>
          </a:prstGeom>
          <a:noFill/>
        </p:spPr>
      </p:pic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4786322"/>
            <a:ext cx="1281101" cy="1214334"/>
          </a:xfrm>
          <a:prstGeom prst="rect">
            <a:avLst/>
          </a:prstGeom>
          <a:noFill/>
        </p:spPr>
      </p:pic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5143512"/>
            <a:ext cx="688776" cy="790565"/>
          </a:xfrm>
          <a:prstGeom prst="rect">
            <a:avLst/>
          </a:prstGeom>
          <a:noFill/>
        </p:spPr>
      </p:pic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2676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err="1" smtClean="0"/>
              <a:t>Данная</a:t>
            </a:r>
            <a:r>
              <a:rPr lang="uk-UA" dirty="0" smtClean="0"/>
              <a:t> система </a:t>
            </a:r>
            <a:r>
              <a:rPr lang="uk-UA" dirty="0" err="1" smtClean="0"/>
              <a:t>равносильна</a:t>
            </a:r>
            <a:r>
              <a:rPr lang="uk-UA" dirty="0" smtClean="0"/>
              <a:t> </a:t>
            </a:r>
            <a:r>
              <a:rPr lang="uk-UA" dirty="0" err="1" smtClean="0"/>
              <a:t>такой</a:t>
            </a:r>
            <a:r>
              <a:rPr lang="uk-UA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Отсюда: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Ответ</a:t>
            </a:r>
            <a:r>
              <a:rPr lang="ru-RU" dirty="0" smtClean="0">
                <a:sym typeface="Wingdings" pitchFamily="2" charset="2"/>
              </a:rPr>
              <a:t>:(2;1).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Пример 2</a:t>
            </a:r>
            <a:endParaRPr lang="uk-UA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1428736"/>
            <a:ext cx="2797887" cy="1057266"/>
          </a:xfrm>
          <a:prstGeom prst="rect">
            <a:avLst/>
          </a:prstGeom>
          <a:noFill/>
        </p:spPr>
      </p:pic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404" y="2857496"/>
            <a:ext cx="2267646" cy="1301109"/>
          </a:xfrm>
          <a:prstGeom prst="rect">
            <a:avLst/>
          </a:prstGeom>
          <a:noFill/>
        </p:spPr>
      </p:pic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4643446"/>
            <a:ext cx="1518010" cy="107128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158</TotalTime>
  <Words>75</Words>
  <Application>Microsoft Office PowerPoint</Application>
  <PresentationFormat>Экран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Открытая</vt:lpstr>
      <vt:lpstr>Решение систем уравнений методом почленного умножения и деления</vt:lpstr>
      <vt:lpstr>Умножение</vt:lpstr>
      <vt:lpstr>Деление</vt:lpstr>
      <vt:lpstr>Пример 1</vt:lpstr>
      <vt:lpstr>Пример 2</vt:lpstr>
    </vt:vector>
  </TitlesOfParts>
  <Company>Retired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нелинейных систем уравнений методом почленного умножения и деления</dc:title>
  <dc:creator>Иванушка</dc:creator>
  <cp:lastModifiedBy>Иванушка</cp:lastModifiedBy>
  <cp:revision>17</cp:revision>
  <dcterms:created xsi:type="dcterms:W3CDTF">2015-01-24T18:51:53Z</dcterms:created>
  <dcterms:modified xsi:type="dcterms:W3CDTF">2015-01-26T20:01:34Z</dcterms:modified>
</cp:coreProperties>
</file>