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60848"/>
            <a:ext cx="4320480" cy="116955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uk-UA" sz="7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Ікосаедр</a:t>
            </a:r>
            <a:endParaRPr lang="ru-RU" sz="7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9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86177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0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Зображення:</a:t>
            </a:r>
            <a:endParaRPr lang="ru-RU" sz="500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Picture 2" descr="C:\Documents and Settings\Admin\Рабочий стол\Icosahedron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412776"/>
            <a:ext cx="5072098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87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Елементи:</a:t>
            </a:r>
            <a:endParaRPr lang="ru-RU" sz="6000" dirty="0">
              <a:ln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619672" y="1988840"/>
            <a:ext cx="6264696" cy="2304255"/>
          </a:xfrm>
          <a:ln w="38100">
            <a:solidFill>
              <a:schemeClr val="accent3">
                <a:lumMod val="5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 smtClean="0">
                <a:latin typeface="Century" panose="02040604050505020304" pitchFamily="18" charset="0"/>
              </a:rPr>
              <a:t>К</a:t>
            </a:r>
            <a:r>
              <a:rPr lang="uk-UA" sz="4000" i="1" dirty="0" smtClean="0">
                <a:latin typeface="Century" panose="02040604050505020304" pitchFamily="18" charset="0"/>
              </a:rPr>
              <a:t>ількість вершин – 12;</a:t>
            </a:r>
          </a:p>
          <a:p>
            <a:pPr marL="0" indent="0" algn="ctr">
              <a:buNone/>
            </a:pPr>
            <a:r>
              <a:rPr lang="uk-UA" sz="4000" i="1" dirty="0" smtClean="0">
                <a:latin typeface="Century" panose="02040604050505020304" pitchFamily="18" charset="0"/>
              </a:rPr>
              <a:t>Кількість ребер – 30;</a:t>
            </a:r>
          </a:p>
          <a:p>
            <a:pPr marL="0" indent="0" algn="ctr">
              <a:buNone/>
            </a:pPr>
            <a:r>
              <a:rPr lang="uk-UA" sz="4000" i="1" dirty="0" smtClean="0">
                <a:latin typeface="Century" panose="02040604050505020304" pitchFamily="18" charset="0"/>
              </a:rPr>
              <a:t>Кількість граней – 20.</a:t>
            </a:r>
            <a:endParaRPr lang="ru-RU" sz="4000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3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sz="50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Факти</a:t>
            </a:r>
            <a:r>
              <a:rPr lang="ru-RU" sz="5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uk-UA" sz="50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і знахідки:</a:t>
            </a:r>
            <a:endParaRPr lang="ru-RU" sz="50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3500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Античні вчені вважали, що атоми води мають форму – </a:t>
            </a:r>
            <a:r>
              <a:rPr lang="uk-UA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ікосаедра.</a:t>
            </a:r>
            <a:endParaRPr lang="ru-RU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40968"/>
            <a:ext cx="619268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0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Кількісні характеристики:</a:t>
            </a:r>
            <a:endParaRPr lang="ru-RU" sz="5000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72817"/>
                <a:ext cx="8229600" cy="475252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4000" dirty="0" smtClean="0"/>
                  <a:t> R = 0,95 × a;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4000" dirty="0"/>
                  <a:t> </a:t>
                </a:r>
                <a:r>
                  <a:rPr lang="en-US" sz="4000" dirty="0" smtClean="0"/>
                  <a:t>r = 0,76 × a;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4000" dirty="0" smtClean="0"/>
                  <a:t> S = 5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00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4000" dirty="0" smtClean="0"/>
                  <a:t> V = 2,18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/>
                  <a:t>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72817"/>
                <a:ext cx="8229600" cy="4752527"/>
              </a:xfrm>
              <a:blipFill rotWithShape="0">
                <a:blip r:embed="rId2"/>
                <a:stretch>
                  <a:fillRect l="-2370" t="-2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93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uk-UA" sz="4500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  <a:t>У променях кристала Землі:</a:t>
            </a:r>
            <a:endParaRPr lang="ru-RU" sz="4500" dirty="0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5013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Група  сучасних  учених-дослідників (В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. Макаров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, 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. Морозов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, 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. Гончаров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)  висунула  нову гіпотезу ікосаедро-додекаедричної  структури Землі,  згідно з якою куля  має форму і властивості  кристала,  що росте і впливає на розвиток усіх природних  процесів,  які відбуваються  на планеті. За гіпотезою ікосаедро-додекаедричної  системи Землі,  ранні  цивілізації  виникли у вузлах ікосаедро-додекаедричної  структури Землі,  а розломи – центри  світових аномалій магнітного поля, серединно-океанічні  хребти – центри високих і низьких  атмосферних тисків,  місця сейсмічної  та  вулканічної  активності – розміщені вздовж  ребер ікосаедра,  а в окремих місцях  паралельні їм.   </a:t>
            </a:r>
          </a:p>
          <a:p>
            <a:pPr marL="0" indent="0" algn="ctr">
              <a:buNone/>
            </a:pPr>
            <a:r>
              <a:rPr lang="ru-RU" sz="2000" dirty="0">
                <a:latin typeface="Book Antiqua" panose="0204060205030503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7352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5000" dirty="0" smtClean="0">
                <a:solidFill>
                  <a:srgbClr val="FFFF00"/>
                </a:solidFill>
              </a:rPr>
              <a:t>Дякуємо за увагу</a:t>
            </a:r>
            <a:r>
              <a:rPr lang="uk-UA" sz="5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ru-RU" sz="50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Admin\Рабочий стол\Icosahedron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412776"/>
            <a:ext cx="5072098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23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169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Batang</vt:lpstr>
      <vt:lpstr>Arial</vt:lpstr>
      <vt:lpstr>Book Antiqua</vt:lpstr>
      <vt:lpstr>Calibri</vt:lpstr>
      <vt:lpstr>Cambria Math</vt:lpstr>
      <vt:lpstr>Century</vt:lpstr>
      <vt:lpstr>Verdana</vt:lpstr>
      <vt:lpstr>Wingdings</vt:lpstr>
      <vt:lpstr>Тема Office</vt:lpstr>
      <vt:lpstr>Презентация PowerPoint</vt:lpstr>
      <vt:lpstr>Презентация PowerPoint</vt:lpstr>
      <vt:lpstr>Елементи:</vt:lpstr>
      <vt:lpstr>Факти і знахідки:</vt:lpstr>
      <vt:lpstr>Кількісні характеристики:</vt:lpstr>
      <vt:lpstr>У променях кристала Землі:</vt:lpstr>
      <vt:lpstr>Дякуємо за увагу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Prodavatel</cp:lastModifiedBy>
  <cp:revision>17</cp:revision>
  <dcterms:created xsi:type="dcterms:W3CDTF">2012-08-04T09:14:40Z</dcterms:created>
  <dcterms:modified xsi:type="dcterms:W3CDTF">2014-12-09T19:13:33Z</dcterms:modified>
</cp:coreProperties>
</file>