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26A3-90E1-49E0-B862-C23E5E6B1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33659-DE8A-4C0E-B6F4-1FDB4D637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FB7B1-9357-45BF-930F-C47BAAFE8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802B2-A9FC-4031-9D78-861CA72CA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FBCDB-A892-4698-A1B1-E7706D374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681E-56EA-4DFF-BA24-F051E399E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DAA3-73E4-4F95-8F29-F839248DC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41B61-E13A-4B9E-913B-F8E2697C7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9AEC2-21F2-4A3C-9F4A-927566F85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4E341-E3F7-413E-B6E9-8629B1701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E774-06EF-4A94-BAD4-8E2D4D6E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E5469-43DE-4AC6-99C9-A14B22972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93A69-FB6A-4584-AAA5-A03ECC4D9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14A6E-1F84-436C-B391-612176066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FAAA-2784-4E4C-9E43-7CED84E35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50F4-E179-4818-BFD9-B1FE8C9FF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2D5A4-FB73-4882-98E8-C62CDA41F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5D70F-4283-4319-BA34-AA0AD6B1A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29871-FCD9-4AE9-A791-8204D6606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4365A-49AC-42E1-9838-AF6E0404C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1A72F-D412-4604-AE6C-23302D53F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09D92-CBFB-492A-A31E-73AD407A5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B267A-B57E-452F-B93F-17E81B8B6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76C93-6947-4012-BAAA-D3F6C50B1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B2CD3-8ACE-4C70-A5ED-75D76BDAB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E48E9-646A-4F1F-BFCA-E6A8AB2D4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07D28-263D-49D9-8589-56AD5328D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7E7A-F3C3-454C-9F2D-639A3F1E6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64D6F-9750-420D-8FFC-0EBA9C631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ABC1-5160-4D84-B0F8-3D2C9882C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2CF9B-7DB2-487A-972F-FF8B9CDDD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60B39-6F39-43B5-BAB9-6FC03EFD0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9A900-63BD-4BED-8F60-C1DB78F17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B597-F908-4189-AD2C-13F5E3D56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813CD-17FC-445E-8E15-549C04064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6D6-35A4-426F-885D-50F4DD7E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E5C55-FA97-4CE1-B4B7-E3C45A920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21F03-7C07-4C25-94F6-02B26252D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7667E-88F5-47F2-BB46-1D45AD2AD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0E01-D31F-452B-BB1E-09347DE0C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0FC02-73E2-492D-BA43-9CAB40BC3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0162-C3F1-4266-B36B-2F3158581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B84E2-5E39-4C08-B699-C4BC2376B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15D73-417D-4883-AC60-0F83A8CF0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3A6F7-F4AC-4296-AE24-C43704C72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68FF2-1A9B-4F5E-BD80-1C86B72E0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14562-3003-4C1E-BF37-8D22366B9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4048F-D1D2-42B5-994C-787BAF88B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AA280-5399-45E1-9666-9A6539ACA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43DA4-5FF0-49D0-A2B2-6C65944EF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5D788-2290-435D-B7FA-1787B7967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C8E1-C5FF-4C21-B3CC-F7A01126E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34F22-B000-4EF9-B500-137DBB1AC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B91D-BD27-4963-8799-A4AE687E2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7C347-4785-4C35-BA2C-C434EF99E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C802E-7D2B-4B41-9F76-DEAA8E746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666A0-8DEC-4AEA-9707-BBAFFDB14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0B409-AA02-4A29-BDBE-AAD8C88EF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C3B4A-A726-4451-A7FA-21BC4EFCA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1EFC-8459-4D9E-B91A-8A6775FD8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DF860-C541-42C2-B9D3-27CDD7BD4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984A1-A528-4177-8BAE-9C9A76FD2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9BFA-E4E0-43F6-9058-24E13F968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9B5E7-6B43-4EF9-8D83-004E99B63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ED3BA-40BD-4612-B945-7AA7D527A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8FB51-A0B6-40D7-BF2F-BA97D4A5F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E4182-24D9-464D-9AEF-C621077B2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E5BA-968F-4569-B264-A6ED71348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55815-DC21-44AE-B056-32333D8B5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6BBE5-BFF2-422B-BBAB-337E3D45B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2C79-C4EA-4518-B74C-C4104267A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1A3ED-1E24-4737-8735-094F070DF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86323-9F06-40AF-B5D2-6C6A8E968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3EB9-FB6A-4F20-BEB1-0617600E1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E75F0-A418-4ED4-B42E-D7A6B4871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54591-745E-4118-A292-89A1FA6E6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3ECD-EE9C-4DA4-B44E-89B048B27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9A9F-2C38-40CE-BDA6-3562C5D32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46A50-A217-4F3E-8BF6-A0E911078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7F1F5-4762-4A96-A661-E8EFE1289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B73C0-A3CB-4F08-A87D-9BF705DFF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9E3E-4A26-408D-8FC0-7067F12D0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2452-C9CF-48A9-96B2-CB77AF997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F8C7A-FDC0-4FC6-8F43-EBFC83E6C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F8B67-A0FF-42A3-8815-3BEC10527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53259-83B0-4705-AD29-C0641205B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85E40-8047-4447-9CB7-6F1E8D4D7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689F-8C39-4CE1-BA34-4B3EEA917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7F7F-9BFB-4ABF-97D8-A5D86F909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4824F-01C6-43FB-8CDC-AD055684A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1A697-D1ED-49E1-A46C-233E707DE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06DD-6454-4951-A988-0F3C2BABC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005F2-EB54-4CB1-8519-15B757E38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7DAF6-3952-4EBE-BEA4-99144BE7B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0E24C-0323-4A84-9770-FB7D27152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1D50F-7594-4570-93CA-50FD28082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EE189-15F8-4454-97E3-44EE5F4C0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0A8CC-1ECD-42AC-AC10-A876795A0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5648C-0F9E-4C6B-9519-7165F65F7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58EC67-BACA-41F5-8FD8-BBA5EFCC4A6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BDAF7D-2A95-41AC-90AC-61A3C5C0B2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7D8D60-6703-4782-A3B2-3B5A4882B20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29DBFE-37E5-4266-95E5-6A02501A327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4DD2C3-EEE3-479C-902F-C9ABC9C43B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8B71E6-7927-490D-80B7-3DFB2D38CBC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697A09-DB82-45EB-B6DF-12ABAFD908A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BD20E7-5DC5-4B86-BDA3-3983489CA3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9DF1E-7512-421D-A184-9B7799905B4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"/>
            <a:ext cx="7772400" cy="1285860"/>
          </a:xfrm>
        </p:spPr>
        <p:txBody>
          <a:bodyPr/>
          <a:lstStyle/>
          <a:p>
            <a:r>
              <a:rPr lang="en-US" sz="6000" b="1" dirty="0" smtClean="0"/>
              <a:t>ADAM LAMBERT</a:t>
            </a:r>
            <a:endParaRPr lang="ru-RU" sz="6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6143644"/>
            <a:ext cx="6400800" cy="714356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Olha</a:t>
            </a:r>
            <a:r>
              <a:rPr lang="en-US" dirty="0" smtClean="0"/>
              <a:t> </a:t>
            </a:r>
            <a:r>
              <a:rPr lang="en-US" dirty="0" err="1" smtClean="0"/>
              <a:t>Ostroverkh</a:t>
            </a:r>
            <a:r>
              <a:rPr lang="en-US" dirty="0" smtClean="0"/>
              <a:t>,  form 11-B</a:t>
            </a:r>
            <a:endParaRPr lang="ru-RU" dirty="0"/>
          </a:p>
        </p:txBody>
      </p:sp>
      <p:pic>
        <p:nvPicPr>
          <p:cNvPr id="2054" name="Picture 6" descr="http://media-cache-ec0.pinimg.com/originals/d9/4b/5c/d94b5c9336b805be2076e27e2798d7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929090" cy="4974228"/>
          </a:xfrm>
          <a:prstGeom prst="rect">
            <a:avLst/>
          </a:prstGeom>
          <a:noFill/>
        </p:spPr>
      </p:pic>
      <p:pic>
        <p:nvPicPr>
          <p:cNvPr id="2055" name="Picture 7" descr="E:\Оля\музыка\Adam\Новая папка\ZjWvmdSLytI.jpg"/>
          <p:cNvPicPr>
            <a:picLocks noChangeAspect="1" noChangeArrowheads="1"/>
          </p:cNvPicPr>
          <p:nvPr/>
        </p:nvPicPr>
        <p:blipFill>
          <a:blip r:embed="rId3"/>
          <a:srcRect b="9412"/>
          <a:stretch>
            <a:fillRect/>
          </a:stretch>
        </p:blipFill>
        <p:spPr bwMode="auto">
          <a:xfrm>
            <a:off x="4857752" y="1142984"/>
            <a:ext cx="3652515" cy="49679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57430"/>
          </a:xfrm>
        </p:spPr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he range of Adam’s voice - four and a half octaves. It’s the maximum possible range of male vocal.</a:t>
            </a:r>
          </a:p>
          <a:p>
            <a:r>
              <a:rPr lang="en-US" sz="2800" dirty="0" smtClean="0"/>
              <a:t>I love his songs very much and I know most of them by heart. I consider the themes raised in his songs actual and very serious. </a:t>
            </a:r>
          </a:p>
          <a:p>
            <a:endParaRPr lang="ru-RU" dirty="0"/>
          </a:p>
        </p:txBody>
      </p:sp>
      <p:pic>
        <p:nvPicPr>
          <p:cNvPr id="125954" name="Picture 2" descr="E:\Оля\музыка\Adam\Новая папка\0_5e36f_24cf8dce_orig.jpg"/>
          <p:cNvPicPr>
            <a:picLocks noChangeAspect="1" noChangeArrowheads="1"/>
          </p:cNvPicPr>
          <p:nvPr/>
        </p:nvPicPr>
        <p:blipFill>
          <a:blip r:embed="rId2" cstate="print"/>
          <a:srcRect t="4732" r="10499"/>
          <a:stretch>
            <a:fillRect/>
          </a:stretch>
        </p:blipFill>
        <p:spPr bwMode="auto">
          <a:xfrm>
            <a:off x="0" y="2322599"/>
            <a:ext cx="3069001" cy="2174780"/>
          </a:xfrm>
          <a:prstGeom prst="rect">
            <a:avLst/>
          </a:prstGeom>
          <a:noFill/>
        </p:spPr>
      </p:pic>
      <p:pic>
        <p:nvPicPr>
          <p:cNvPr id="125955" name="Picture 3" descr="E:\Оля\музыка\Adam\Новая папка\0_5e378_b4bb8d06_orig.jpg"/>
          <p:cNvPicPr>
            <a:picLocks noChangeAspect="1" noChangeArrowheads="1"/>
          </p:cNvPicPr>
          <p:nvPr/>
        </p:nvPicPr>
        <p:blipFill>
          <a:blip r:embed="rId3" cstate="print"/>
          <a:srcRect r="10499"/>
          <a:stretch>
            <a:fillRect/>
          </a:stretch>
        </p:blipFill>
        <p:spPr bwMode="auto">
          <a:xfrm>
            <a:off x="0" y="4575175"/>
            <a:ext cx="3069042" cy="2282825"/>
          </a:xfrm>
          <a:prstGeom prst="rect">
            <a:avLst/>
          </a:prstGeom>
          <a:noFill/>
        </p:spPr>
      </p:pic>
      <p:pic>
        <p:nvPicPr>
          <p:cNvPr id="125956" name="Picture 4" descr="E:\Оля\музыка\Adam\Новая папка\M1Li1kFX5Nw.jpg"/>
          <p:cNvPicPr>
            <a:picLocks noChangeAspect="1" noChangeArrowheads="1"/>
          </p:cNvPicPr>
          <p:nvPr/>
        </p:nvPicPr>
        <p:blipFill>
          <a:blip r:embed="rId4"/>
          <a:srcRect l="3408"/>
          <a:stretch>
            <a:fillRect/>
          </a:stretch>
        </p:blipFill>
        <p:spPr bwMode="auto">
          <a:xfrm>
            <a:off x="6068983" y="2073272"/>
            <a:ext cx="3075017" cy="4784728"/>
          </a:xfrm>
          <a:prstGeom prst="rect">
            <a:avLst/>
          </a:prstGeom>
          <a:noFill/>
        </p:spPr>
      </p:pic>
      <p:pic>
        <p:nvPicPr>
          <p:cNvPr id="125957" name="Picture 5" descr="E:\Оля\музыка\Adam\Новая папка\vg8i_K9Zcr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320129"/>
            <a:ext cx="2857520" cy="45378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86124"/>
          </a:xfrm>
        </p:spPr>
        <p:txBody>
          <a:bodyPr/>
          <a:lstStyle/>
          <a:p>
            <a:r>
              <a:rPr lang="en-US" sz="2800" b="1" dirty="0" smtClean="0"/>
              <a:t>Adam </a:t>
            </a:r>
            <a:r>
              <a:rPr lang="en-US" sz="2800" b="1" dirty="0" err="1" smtClean="0"/>
              <a:t>Mitchel</a:t>
            </a:r>
            <a:r>
              <a:rPr lang="en-US" sz="2800" b="1" dirty="0" smtClean="0"/>
              <a:t> Lambert</a:t>
            </a:r>
            <a:r>
              <a:rPr lang="en-US" sz="2800" dirty="0" smtClean="0"/>
              <a:t> (born January 29, 1982) is an American singer-songwriter and stage actor. </a:t>
            </a:r>
          </a:p>
          <a:p>
            <a:r>
              <a:rPr lang="en-US" sz="2800" dirty="0" smtClean="0"/>
              <a:t>Born in Indianapolis and raised in San Diego, he performed in amateur theatrical productions as a child and teenager. </a:t>
            </a:r>
          </a:p>
          <a:p>
            <a:r>
              <a:rPr lang="en-US" sz="2800" dirty="0" smtClean="0"/>
              <a:t>In 2009, Lambert came to prominence after becoming the runner-up on the eighth season of </a:t>
            </a:r>
            <a:r>
              <a:rPr lang="en-US" sz="2800" b="1" i="1" dirty="0" smtClean="0"/>
              <a:t>American Idol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117762" name="Picture 2" descr="http://cs10232.vk.me/u39797801/106653062/x_8f993756.jpg"/>
          <p:cNvPicPr>
            <a:picLocks noChangeAspect="1" noChangeArrowheads="1"/>
          </p:cNvPicPr>
          <p:nvPr/>
        </p:nvPicPr>
        <p:blipFill>
          <a:blip r:embed="rId2"/>
          <a:srcRect l="24567" r="1890"/>
          <a:stretch>
            <a:fillRect/>
          </a:stretch>
        </p:blipFill>
        <p:spPr bwMode="auto">
          <a:xfrm>
            <a:off x="0" y="3429000"/>
            <a:ext cx="3362379" cy="3429000"/>
          </a:xfrm>
          <a:prstGeom prst="rect">
            <a:avLst/>
          </a:prstGeom>
          <a:noFill/>
        </p:spPr>
      </p:pic>
      <p:pic>
        <p:nvPicPr>
          <p:cNvPr id="117763" name="Picture 3" descr="E:\Оля\музыка\Adam\Новая папка\x_9f3a3dd4.jpg"/>
          <p:cNvPicPr>
            <a:picLocks noChangeAspect="1" noChangeArrowheads="1"/>
          </p:cNvPicPr>
          <p:nvPr/>
        </p:nvPicPr>
        <p:blipFill>
          <a:blip r:embed="rId3"/>
          <a:srcRect l="1880" r="1880"/>
          <a:stretch>
            <a:fillRect/>
          </a:stretch>
        </p:blipFill>
        <p:spPr bwMode="auto">
          <a:xfrm>
            <a:off x="5912736" y="3425278"/>
            <a:ext cx="3231264" cy="3432722"/>
          </a:xfrm>
          <a:prstGeom prst="rect">
            <a:avLst/>
          </a:prstGeom>
          <a:noFill/>
        </p:spPr>
      </p:pic>
      <p:pic>
        <p:nvPicPr>
          <p:cNvPr id="117764" name="Picture 4" descr="E:\Оля\музыка\Adam\Новая папка\x_c97fe1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97464"/>
            <a:ext cx="2400747" cy="3460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00306"/>
          </a:xfrm>
        </p:spPr>
        <p:txBody>
          <a:bodyPr/>
          <a:lstStyle/>
          <a:p>
            <a:r>
              <a:rPr lang="en-US" sz="2800" dirty="0"/>
              <a:t>H</a:t>
            </a:r>
            <a:r>
              <a:rPr lang="en-US" sz="2800" dirty="0" smtClean="0"/>
              <a:t>e released his debut album </a:t>
            </a:r>
            <a:r>
              <a:rPr lang="en-US" sz="2800" b="1" i="1" dirty="0" smtClean="0"/>
              <a:t>For Your Entertainment </a:t>
            </a:r>
            <a:r>
              <a:rPr lang="en-US" sz="2800" dirty="0" smtClean="0"/>
              <a:t>in 2009.</a:t>
            </a:r>
          </a:p>
          <a:p>
            <a:r>
              <a:rPr lang="en-US" sz="2800" dirty="0" smtClean="0"/>
              <a:t> It debuted at number three on the US </a:t>
            </a:r>
            <a:r>
              <a:rPr lang="en-US" sz="2800" i="1" dirty="0" smtClean="0"/>
              <a:t>Billboard</a:t>
            </a:r>
            <a:r>
              <a:rPr lang="en-US" sz="2800" dirty="0" smtClean="0"/>
              <a:t> 200 with 198,000 copies in first-week sales, and reached the top 10 in several countries. </a:t>
            </a:r>
          </a:p>
        </p:txBody>
      </p:sp>
      <p:pic>
        <p:nvPicPr>
          <p:cNvPr id="118786" name="Picture 2" descr="http://www.ydtalk.com/chatter/wp-content/uploads/old/adamlambert_foryourentertainment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357431"/>
            <a:ext cx="47148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He is the most popular participant of American Idol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All of the songs were  written by Adam himself.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Singles "</a:t>
            </a:r>
            <a:r>
              <a:rPr lang="en-US" sz="2800" b="1" dirty="0" smtClean="0"/>
              <a:t>For Your Entertainment</a:t>
            </a:r>
            <a:r>
              <a:rPr lang="en-US" sz="2800" dirty="0" smtClean="0"/>
              <a:t>", "</a:t>
            </a:r>
            <a:r>
              <a:rPr lang="en-US" sz="2800" b="1" dirty="0" err="1" smtClean="0"/>
              <a:t>Whataya</a:t>
            </a:r>
            <a:r>
              <a:rPr lang="en-US" sz="2800" b="1" dirty="0" smtClean="0"/>
              <a:t> Want from Me</a:t>
            </a:r>
            <a:r>
              <a:rPr lang="en-US" sz="2800" dirty="0" smtClean="0"/>
              <a:t>" and "</a:t>
            </a:r>
            <a:r>
              <a:rPr lang="en-US" sz="2800" b="1" dirty="0" smtClean="0"/>
              <a:t>If I Had You</a:t>
            </a:r>
            <a:r>
              <a:rPr lang="en-US" sz="2800" dirty="0" smtClean="0"/>
              <a:t>" also became international successes.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71810"/>
          </a:xfrm>
        </p:spPr>
        <p:txBody>
          <a:bodyPr/>
          <a:lstStyle/>
          <a:p>
            <a:r>
              <a:rPr lang="en-US" dirty="0" smtClean="0"/>
              <a:t>On November 22, 2009, Lambert performed his first single "For Your Entertainment" at the </a:t>
            </a:r>
            <a:r>
              <a:rPr lang="en-US" i="1" dirty="0" smtClean="0"/>
              <a:t>American Music Awards of 2009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controversial performance  showed Lambert kissing a male bassist. It brought him worldwide fame.</a:t>
            </a:r>
            <a:endParaRPr lang="ru-RU" dirty="0"/>
          </a:p>
        </p:txBody>
      </p:sp>
      <p:pic>
        <p:nvPicPr>
          <p:cNvPr id="119810" name="Picture 2" descr="E:\Оля\музыка\Adam\Новая папка\biggiek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604402"/>
            <a:ext cx="4071934" cy="4253598"/>
          </a:xfrm>
          <a:prstGeom prst="rect">
            <a:avLst/>
          </a:prstGeom>
          <a:noFill/>
        </p:spPr>
      </p:pic>
      <p:pic>
        <p:nvPicPr>
          <p:cNvPr id="119811" name="Picture 3" descr="E:\Оля\музыка\Adam\Новая папка\AMA-2009-Performance--Craig-Sjodin-794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5033886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00240"/>
          </a:xfrm>
        </p:spPr>
        <p:txBody>
          <a:bodyPr/>
          <a:lstStyle/>
          <a:p>
            <a:r>
              <a:rPr lang="en-US" sz="2400" dirty="0" smtClean="0"/>
              <a:t>Soon after the album release, he headlined a worldwide concert tour, Glam Nation, the first American Idol contestant to do so in the year following his Idol season.</a:t>
            </a:r>
          </a:p>
          <a:p>
            <a:r>
              <a:rPr lang="en-US" sz="2400" dirty="0" smtClean="0"/>
              <a:t>The concert tour included 136 cities of America, Australia, Europe and Asia.</a:t>
            </a:r>
            <a:endParaRPr lang="ru-RU" sz="2400" dirty="0"/>
          </a:p>
        </p:txBody>
      </p:sp>
      <p:pic>
        <p:nvPicPr>
          <p:cNvPr id="120834" name="Picture 2" descr="http://cs5972.vk.me/u18095870/150507482/x_86483403.jpg"/>
          <p:cNvPicPr>
            <a:picLocks noChangeAspect="1" noChangeArrowheads="1"/>
          </p:cNvPicPr>
          <p:nvPr/>
        </p:nvPicPr>
        <p:blipFill>
          <a:blip r:embed="rId2"/>
          <a:srcRect l="27213"/>
          <a:stretch>
            <a:fillRect/>
          </a:stretch>
        </p:blipFill>
        <p:spPr bwMode="auto">
          <a:xfrm>
            <a:off x="0" y="2000240"/>
            <a:ext cx="2214546" cy="2281840"/>
          </a:xfrm>
          <a:prstGeom prst="rect">
            <a:avLst/>
          </a:prstGeom>
          <a:noFill/>
        </p:spPr>
      </p:pic>
      <p:pic>
        <p:nvPicPr>
          <p:cNvPr id="120836" name="Picture 4" descr="http://cs301213.vk.me/v301213870/514/D-mtMF2m6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286257"/>
            <a:ext cx="3854603" cy="2571744"/>
          </a:xfrm>
          <a:prstGeom prst="rect">
            <a:avLst/>
          </a:prstGeom>
          <a:noFill/>
        </p:spPr>
      </p:pic>
      <p:pic>
        <p:nvPicPr>
          <p:cNvPr id="120838" name="Picture 6" descr="http://cs5972.vk.me/u18095870/150507482/y_d3800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7" y="2000208"/>
            <a:ext cx="3429024" cy="2286016"/>
          </a:xfrm>
          <a:prstGeom prst="rect">
            <a:avLst/>
          </a:prstGeom>
          <a:noFill/>
        </p:spPr>
      </p:pic>
      <p:pic>
        <p:nvPicPr>
          <p:cNvPr id="120840" name="Picture 8" descr="http://cs425624.vk.me/v425624791/1819/NqPr-Hov0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1" y="4286256"/>
            <a:ext cx="3425478" cy="2571744"/>
          </a:xfrm>
          <a:prstGeom prst="rect">
            <a:avLst/>
          </a:prstGeom>
          <a:noFill/>
        </p:spPr>
      </p:pic>
      <p:pic>
        <p:nvPicPr>
          <p:cNvPr id="120842" name="Picture 10" descr="http://cs425624.vk.me/v425624791/1831/ExKWJj43QqY.jpg"/>
          <p:cNvPicPr>
            <a:picLocks noChangeAspect="1" noChangeArrowheads="1"/>
          </p:cNvPicPr>
          <p:nvPr/>
        </p:nvPicPr>
        <p:blipFill>
          <a:blip r:embed="rId6"/>
          <a:srcRect l="35978"/>
          <a:stretch>
            <a:fillRect/>
          </a:stretch>
        </p:blipFill>
        <p:spPr bwMode="auto">
          <a:xfrm>
            <a:off x="6929454" y="4260909"/>
            <a:ext cx="2214546" cy="2597091"/>
          </a:xfrm>
          <a:prstGeom prst="rect">
            <a:avLst/>
          </a:prstGeom>
          <a:noFill/>
        </p:spPr>
      </p:pic>
      <p:pic>
        <p:nvPicPr>
          <p:cNvPr id="120844" name="Picture 12" descr="http://cs425624.vk.me/v425624791/18b2/n8GUcRtW5Mw.jpg"/>
          <p:cNvPicPr>
            <a:picLocks noChangeAspect="1" noChangeArrowheads="1"/>
          </p:cNvPicPr>
          <p:nvPr/>
        </p:nvPicPr>
        <p:blipFill>
          <a:blip r:embed="rId7"/>
          <a:srcRect b="1772"/>
          <a:stretch>
            <a:fillRect/>
          </a:stretch>
        </p:blipFill>
        <p:spPr bwMode="auto">
          <a:xfrm>
            <a:off x="7359879" y="1714488"/>
            <a:ext cx="1784121" cy="2596309"/>
          </a:xfrm>
          <a:prstGeom prst="rect">
            <a:avLst/>
          </a:prstGeom>
          <a:noFill/>
        </p:spPr>
      </p:pic>
      <p:pic>
        <p:nvPicPr>
          <p:cNvPr id="120846" name="Picture 14" descr="http://cs5972.vk.me/u18095870/150507482/x_efe08aae.jpg"/>
          <p:cNvPicPr>
            <a:picLocks noChangeAspect="1" noChangeArrowheads="1"/>
          </p:cNvPicPr>
          <p:nvPr/>
        </p:nvPicPr>
        <p:blipFill>
          <a:blip r:embed="rId8"/>
          <a:srcRect t="7978" b="18772"/>
          <a:stretch>
            <a:fillRect/>
          </a:stretch>
        </p:blipFill>
        <p:spPr bwMode="auto">
          <a:xfrm>
            <a:off x="5000628" y="1707307"/>
            <a:ext cx="2357454" cy="259442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14620"/>
          </a:xfrm>
        </p:spPr>
        <p:txBody>
          <a:bodyPr/>
          <a:lstStyle/>
          <a:p>
            <a:r>
              <a:rPr lang="en-US" sz="2800" dirty="0" smtClean="0"/>
              <a:t>In November 2011, Lambert joined Queen as lead singer at the MTV Europe Music Awards, where the band was honored with the Global Icon Award. </a:t>
            </a:r>
          </a:p>
          <a:p>
            <a:r>
              <a:rPr lang="en-US" sz="2800" dirty="0" smtClean="0"/>
              <a:t>In a "spectacular" performance that closed the show, they performed classic hits “The Show Must Go On”, "We Will Rock You", and "We Are the Champions".</a:t>
            </a:r>
            <a:endParaRPr lang="en-US" sz="2800" baseline="30000" dirty="0"/>
          </a:p>
        </p:txBody>
      </p:sp>
      <p:pic>
        <p:nvPicPr>
          <p:cNvPr id="121858" name="Picture 2" descr="E:\Оля\музыка\Adam\Новая папка\FdXYv5w1X5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50204"/>
            <a:ext cx="6715172" cy="41077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r>
              <a:rPr lang="en-US" sz="2800" dirty="0" smtClean="0"/>
              <a:t>On May 15, 2012 there was released his second album. It is called </a:t>
            </a:r>
            <a:r>
              <a:rPr lang="ru-RU" sz="2800" dirty="0" smtClean="0"/>
              <a:t>«</a:t>
            </a:r>
            <a:r>
              <a:rPr lang="en-US" sz="2800" dirty="0" smtClean="0"/>
              <a:t>Trespassing</a:t>
            </a:r>
            <a:r>
              <a:rPr lang="ru-RU" sz="2800" dirty="0" smtClean="0"/>
              <a:t>».</a:t>
            </a:r>
          </a:p>
          <a:p>
            <a:r>
              <a:rPr lang="en-US" sz="2800" dirty="0" smtClean="0"/>
              <a:t>Trespassing was named on iTunes's list of the "Best Rock Albums of 2012," coming in at number nine.</a:t>
            </a:r>
            <a:endParaRPr lang="ru-RU" sz="2800" dirty="0"/>
          </a:p>
        </p:txBody>
      </p:sp>
      <p:pic>
        <p:nvPicPr>
          <p:cNvPr id="122882" name="Picture 2" descr="http://ww2.sinaimg.cn/large/668be373gw1dt3qtl8k0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778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643182"/>
          </a:xfrm>
        </p:spPr>
        <p:txBody>
          <a:bodyPr/>
          <a:lstStyle/>
          <a:p>
            <a:r>
              <a:rPr lang="en-US" sz="2700" dirty="0" smtClean="0"/>
              <a:t>Queen and Adam Lambert made a performance</a:t>
            </a:r>
            <a:r>
              <a:rPr lang="ru-RU" sz="2700" dirty="0" smtClean="0"/>
              <a:t> </a:t>
            </a:r>
            <a:r>
              <a:rPr lang="en-US" sz="2700" dirty="0" smtClean="0"/>
              <a:t>in Kiev on June 30, the eve of the Euro 2012 Championship. </a:t>
            </a:r>
          </a:p>
          <a:p>
            <a:r>
              <a:rPr lang="en-US" sz="2600" dirty="0" smtClean="0"/>
              <a:t>Viewed live by hundreds of thousands of fans in Ukraine's main square,</a:t>
            </a:r>
            <a:r>
              <a:rPr lang="en-US" sz="2600" baseline="30000" dirty="0"/>
              <a:t> </a:t>
            </a:r>
            <a:r>
              <a:rPr lang="en-US" sz="2600" dirty="0" smtClean="0"/>
              <a:t>the performance was touted for the strength of Lambert's showmanship, vocal excellence and interpretative </a:t>
            </a:r>
            <a:r>
              <a:rPr lang="en-US" sz="2600" dirty="0" err="1" smtClean="0"/>
              <a:t>skill,which</a:t>
            </a:r>
            <a:r>
              <a:rPr lang="en-US" sz="2600" dirty="0" smtClean="0"/>
              <a:t> confidently balanced old and new.</a:t>
            </a:r>
            <a:endParaRPr lang="ru-RU" sz="2600" dirty="0"/>
          </a:p>
        </p:txBody>
      </p:sp>
      <p:pic>
        <p:nvPicPr>
          <p:cNvPr id="123908" name="Picture 4" descr="E:\Оля\музыка\Adam\Новая папка\_x4S_j30y24.jpg"/>
          <p:cNvPicPr>
            <a:picLocks noChangeAspect="1" noChangeArrowheads="1"/>
          </p:cNvPicPr>
          <p:nvPr/>
        </p:nvPicPr>
        <p:blipFill>
          <a:blip r:embed="rId2"/>
          <a:srcRect l="9975"/>
          <a:stretch>
            <a:fillRect/>
          </a:stretch>
        </p:blipFill>
        <p:spPr bwMode="auto">
          <a:xfrm>
            <a:off x="6636885" y="2676563"/>
            <a:ext cx="2507115" cy="4181437"/>
          </a:xfrm>
          <a:prstGeom prst="rect">
            <a:avLst/>
          </a:prstGeom>
          <a:noFill/>
        </p:spPr>
      </p:pic>
      <p:pic>
        <p:nvPicPr>
          <p:cNvPr id="123910" name="Picture 6" descr="E:\Оля\музыка\Adam\Новая папка\PiaWSTs9a5I.jpg"/>
          <p:cNvPicPr>
            <a:picLocks noChangeAspect="1" noChangeArrowheads="1"/>
          </p:cNvPicPr>
          <p:nvPr/>
        </p:nvPicPr>
        <p:blipFill>
          <a:blip r:embed="rId3"/>
          <a:srcRect l="8819" r="10709"/>
          <a:stretch>
            <a:fillRect/>
          </a:stretch>
        </p:blipFill>
        <p:spPr bwMode="auto">
          <a:xfrm>
            <a:off x="0" y="2643182"/>
            <a:ext cx="2543808" cy="4214818"/>
          </a:xfrm>
          <a:prstGeom prst="rect">
            <a:avLst/>
          </a:prstGeom>
          <a:noFill/>
        </p:spPr>
      </p:pic>
      <p:pic>
        <p:nvPicPr>
          <p:cNvPr id="123911" name="Picture 7" descr="E:\Оля\музыка\Adam\Новая папка\MiAd8MgixY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0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428736"/>
          </a:xfrm>
        </p:spPr>
        <p:txBody>
          <a:bodyPr/>
          <a:lstStyle/>
          <a:p>
            <a:r>
              <a:rPr lang="en-US" sz="2800" dirty="0" smtClean="0"/>
              <a:t>I also watched this concert on TV and just then I heard Adam’s voice, saw him and fell in love.</a:t>
            </a:r>
          </a:p>
          <a:p>
            <a:r>
              <a:rPr lang="en-US" sz="2800" dirty="0" smtClean="0"/>
              <a:t>I consider him really handsome and sexy. </a:t>
            </a:r>
          </a:p>
        </p:txBody>
      </p:sp>
      <p:pic>
        <p:nvPicPr>
          <p:cNvPr id="124930" name="Picture 2" descr="E:\Оля\музыка\Adam\Новая папка\zWsfxEeSGxY.jpg"/>
          <p:cNvPicPr>
            <a:picLocks noChangeAspect="1" noChangeArrowheads="1"/>
          </p:cNvPicPr>
          <p:nvPr/>
        </p:nvPicPr>
        <p:blipFill>
          <a:blip r:embed="rId2"/>
          <a:srcRect l="10804" r="15637"/>
          <a:stretch>
            <a:fillRect/>
          </a:stretch>
        </p:blipFill>
        <p:spPr bwMode="auto">
          <a:xfrm>
            <a:off x="0" y="1428736"/>
            <a:ext cx="2943343" cy="2500330"/>
          </a:xfrm>
          <a:prstGeom prst="rect">
            <a:avLst/>
          </a:prstGeom>
          <a:noFill/>
        </p:spPr>
      </p:pic>
      <p:pic>
        <p:nvPicPr>
          <p:cNvPr id="124933" name="Picture 5" descr="E:\Оля\музыка\Adam\Новая папка\20X0DDhXNMU.jpg"/>
          <p:cNvPicPr>
            <a:picLocks noChangeAspect="1" noChangeArrowheads="1"/>
          </p:cNvPicPr>
          <p:nvPr/>
        </p:nvPicPr>
        <p:blipFill>
          <a:blip r:embed="rId3"/>
          <a:srcRect l="4328" t="961" r="7213" b="10570"/>
          <a:stretch>
            <a:fillRect/>
          </a:stretch>
        </p:blipFill>
        <p:spPr bwMode="auto">
          <a:xfrm>
            <a:off x="7246178" y="4008599"/>
            <a:ext cx="1897822" cy="2849401"/>
          </a:xfrm>
          <a:prstGeom prst="rect">
            <a:avLst/>
          </a:prstGeom>
          <a:noFill/>
        </p:spPr>
      </p:pic>
      <p:pic>
        <p:nvPicPr>
          <p:cNvPr id="124935" name="Picture 7" descr="E:\Оля\музыка\Adam\Новая папка\TON4ycDu0S0.jpg"/>
          <p:cNvPicPr>
            <a:picLocks noChangeAspect="1" noChangeArrowheads="1"/>
          </p:cNvPicPr>
          <p:nvPr/>
        </p:nvPicPr>
        <p:blipFill>
          <a:blip r:embed="rId4" cstate="print"/>
          <a:srcRect b="7751"/>
          <a:stretch>
            <a:fillRect/>
          </a:stretch>
        </p:blipFill>
        <p:spPr bwMode="auto">
          <a:xfrm>
            <a:off x="0" y="4024293"/>
            <a:ext cx="2738831" cy="2833707"/>
          </a:xfrm>
          <a:prstGeom prst="rect">
            <a:avLst/>
          </a:prstGeom>
          <a:noFill/>
        </p:spPr>
      </p:pic>
      <p:pic>
        <p:nvPicPr>
          <p:cNvPr id="124936" name="Picture 8" descr="E:\Оля\музыка\Adam\Новая папка\wLMmdMGbwQo.jpg"/>
          <p:cNvPicPr>
            <a:picLocks noChangeAspect="1" noChangeArrowheads="1"/>
          </p:cNvPicPr>
          <p:nvPr/>
        </p:nvPicPr>
        <p:blipFill>
          <a:blip r:embed="rId5"/>
          <a:srcRect l="30561" r="16388" b="17421"/>
          <a:stretch>
            <a:fillRect/>
          </a:stretch>
        </p:blipFill>
        <p:spPr bwMode="auto">
          <a:xfrm>
            <a:off x="2786050" y="4022256"/>
            <a:ext cx="2428892" cy="2835744"/>
          </a:xfrm>
          <a:prstGeom prst="rect">
            <a:avLst/>
          </a:prstGeom>
          <a:noFill/>
        </p:spPr>
      </p:pic>
      <p:pic>
        <p:nvPicPr>
          <p:cNvPr id="124937" name="Picture 9" descr="E:\Оля\музыка\Adam\Новая папка\nkRzbt9UFbw.jpg"/>
          <p:cNvPicPr>
            <a:picLocks noChangeAspect="1" noChangeArrowheads="1"/>
          </p:cNvPicPr>
          <p:nvPr/>
        </p:nvPicPr>
        <p:blipFill>
          <a:blip r:embed="rId6" cstate="print"/>
          <a:srcRect l="4156" b="3045"/>
          <a:stretch>
            <a:fillRect/>
          </a:stretch>
        </p:blipFill>
        <p:spPr bwMode="auto">
          <a:xfrm>
            <a:off x="5296010" y="4018252"/>
            <a:ext cx="1869648" cy="2839748"/>
          </a:xfrm>
          <a:prstGeom prst="rect">
            <a:avLst/>
          </a:prstGeom>
          <a:noFill/>
        </p:spPr>
      </p:pic>
      <p:pic>
        <p:nvPicPr>
          <p:cNvPr id="124938" name="Picture 10" descr="E:\Оля\музыка\Adam\Новая папка\-gX6rEv6Yu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70" y="1428736"/>
            <a:ext cx="2500330" cy="2500330"/>
          </a:xfrm>
          <a:prstGeom prst="rect">
            <a:avLst/>
          </a:prstGeom>
          <a:noFill/>
        </p:spPr>
      </p:pic>
      <p:pic>
        <p:nvPicPr>
          <p:cNvPr id="124939" name="Picture 11" descr="E:\Оля\музыка\Adam\Новая папка\ah-j8hG9xh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446596"/>
            <a:ext cx="3301442" cy="24760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7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66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3399"/>
      </a:dk2>
      <a:lt2>
        <a:srgbClr val="CCECFF"/>
      </a:lt2>
      <a:accent1>
        <a:srgbClr val="CC00CC"/>
      </a:accent1>
      <a:accent2>
        <a:srgbClr val="00FFFF"/>
      </a:accent2>
      <a:accent3>
        <a:srgbClr val="AAADCA"/>
      </a:accent3>
      <a:accent4>
        <a:srgbClr val="DADADA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0099"/>
      </a:lt1>
      <a:dk2>
        <a:srgbClr val="CCECFF"/>
      </a:dk2>
      <a:lt2>
        <a:srgbClr val="C0C0C0"/>
      </a:lt2>
      <a:accent1>
        <a:srgbClr val="CC00CC"/>
      </a:accent1>
      <a:accent2>
        <a:srgbClr val="00FFFF"/>
      </a:accent2>
      <a:accent3>
        <a:srgbClr val="AAAACA"/>
      </a:accent3>
      <a:accent4>
        <a:srgbClr val="000000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CC00CC"/>
      </a:accent1>
      <a:accent2>
        <a:srgbClr val="00FFFF"/>
      </a:accent2>
      <a:accent3>
        <a:srgbClr val="AAAACA"/>
      </a:accent3>
      <a:accent4>
        <a:srgbClr val="DADADA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097</Template>
  <TotalTime>173</TotalTime>
  <Words>475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097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ADAM LAMBERT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 LAMBERT</dc:title>
  <dc:creator>Olya</dc:creator>
  <cp:lastModifiedBy>Olya</cp:lastModifiedBy>
  <cp:revision>18</cp:revision>
  <dcterms:created xsi:type="dcterms:W3CDTF">2014-01-13T17:02:03Z</dcterms:created>
  <dcterms:modified xsi:type="dcterms:W3CDTF">2014-01-13T19:55:09Z</dcterms:modified>
</cp:coreProperties>
</file>