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1218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A3DC35-E04F-4EE1-989F-E4D40E3AD85E}" type="datetimeFigureOut">
              <a:rPr lang="ru-RU" smtClean="0"/>
              <a:t>21.01.2014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CE8F4D-56F5-4114-8B6E-03305CEF1BD8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A3DC35-E04F-4EE1-989F-E4D40E3AD85E}" type="datetimeFigureOut">
              <a:rPr lang="ru-RU" smtClean="0"/>
              <a:t>21.01.2014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CE8F4D-56F5-4114-8B6E-03305CEF1BD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A3DC35-E04F-4EE1-989F-E4D40E3AD85E}" type="datetimeFigureOut">
              <a:rPr lang="ru-RU" smtClean="0"/>
              <a:t>21.01.2014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CE8F4D-56F5-4114-8B6E-03305CEF1BD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A3DC35-E04F-4EE1-989F-E4D40E3AD85E}" type="datetimeFigureOut">
              <a:rPr lang="ru-RU" smtClean="0"/>
              <a:t>21.01.2014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CE8F4D-56F5-4114-8B6E-03305CEF1BD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A3DC35-E04F-4EE1-989F-E4D40E3AD85E}" type="datetimeFigureOut">
              <a:rPr lang="ru-RU" smtClean="0"/>
              <a:t>21.01.2014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CE8F4D-56F5-4114-8B6E-03305CEF1BD8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A3DC35-E04F-4EE1-989F-E4D40E3AD85E}" type="datetimeFigureOut">
              <a:rPr lang="ru-RU" smtClean="0"/>
              <a:t>21.01.2014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CE8F4D-56F5-4114-8B6E-03305CEF1BD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A3DC35-E04F-4EE1-989F-E4D40E3AD85E}" type="datetimeFigureOut">
              <a:rPr lang="ru-RU" smtClean="0"/>
              <a:t>21.01.2014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CE8F4D-56F5-4114-8B6E-03305CEF1BD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A3DC35-E04F-4EE1-989F-E4D40E3AD85E}" type="datetimeFigureOut">
              <a:rPr lang="ru-RU" smtClean="0"/>
              <a:t>21.01.2014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CE8F4D-56F5-4114-8B6E-03305CEF1BD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A3DC35-E04F-4EE1-989F-E4D40E3AD85E}" type="datetimeFigureOut">
              <a:rPr lang="ru-RU" smtClean="0"/>
              <a:t>21.01.2014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CE8F4D-56F5-4114-8B6E-03305CEF1BD8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A3DC35-E04F-4EE1-989F-E4D40E3AD85E}" type="datetimeFigureOut">
              <a:rPr lang="ru-RU" smtClean="0"/>
              <a:t>21.01.2014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CE8F4D-56F5-4114-8B6E-03305CEF1BD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A3DC35-E04F-4EE1-989F-E4D40E3AD85E}" type="datetimeFigureOut">
              <a:rPr lang="ru-RU" smtClean="0"/>
              <a:t>21.01.2014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CE8F4D-56F5-4114-8B6E-03305CEF1BD8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C1A3DC35-E04F-4EE1-989F-E4D40E3AD85E}" type="datetimeFigureOut">
              <a:rPr lang="ru-RU" smtClean="0"/>
              <a:t>21.01.2014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16CE8F4D-56F5-4114-8B6E-03305CEF1BD8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71600" y="908720"/>
            <a:ext cx="7486600" cy="2691731"/>
          </a:xfrm>
        </p:spPr>
        <p:txBody>
          <a:bodyPr>
            <a:normAutofit/>
          </a:bodyPr>
          <a:lstStyle/>
          <a:p>
            <a:pPr algn="ctr"/>
            <a:r>
              <a:rPr lang="uk-UA" sz="4800" dirty="0" smtClean="0">
                <a:latin typeface="Times New Roman" pitchFamily="18" charset="0"/>
                <a:cs typeface="Times New Roman" pitchFamily="18" charset="0"/>
              </a:rPr>
              <a:t>Презентація на тему: </a:t>
            </a:r>
            <a:r>
              <a:rPr lang="uk-UA" sz="4800" dirty="0" err="1" smtClean="0">
                <a:latin typeface="Times New Roman" pitchFamily="18" charset="0"/>
                <a:cs typeface="Times New Roman" pitchFamily="18" charset="0"/>
              </a:rPr>
              <a:t>“Гармонія</a:t>
            </a:r>
            <a:r>
              <a:rPr lang="uk-UA" sz="4800" dirty="0" smtClean="0">
                <a:latin typeface="Times New Roman" pitchFamily="18" charset="0"/>
                <a:cs typeface="Times New Roman" pitchFamily="18" charset="0"/>
              </a:rPr>
              <a:t> правильних </a:t>
            </a:r>
            <a:r>
              <a:rPr lang="uk-UA" sz="4800" dirty="0" err="1" smtClean="0">
                <a:latin typeface="Times New Roman" pitchFamily="18" charset="0"/>
                <a:cs typeface="Times New Roman" pitchFamily="18" charset="0"/>
              </a:rPr>
              <a:t>многогранників”</a:t>
            </a:r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7232848" cy="1752600"/>
          </a:xfrm>
        </p:spPr>
        <p:txBody>
          <a:bodyPr>
            <a:normAutofit/>
          </a:bodyPr>
          <a:lstStyle/>
          <a:p>
            <a:pPr algn="r"/>
            <a:endParaRPr lang="uk-UA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uk-UA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виконала учениця 42-Е групи </a:t>
            </a:r>
          </a:p>
          <a:p>
            <a:pPr algn="r"/>
            <a:r>
              <a:rPr lang="uk-UA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Шманай</a:t>
            </a:r>
            <a:r>
              <a:rPr lang="uk-UA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Тетяни </a:t>
            </a:r>
            <a:endParaRPr lang="ru-RU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4216512" cy="1066130"/>
          </a:xfrm>
        </p:spPr>
        <p:txBody>
          <a:bodyPr/>
          <a:lstStyle/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Платонові тіла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59632" y="1844824"/>
            <a:ext cx="4792576" cy="435746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Початок вивчення правильних многогранників йде своїм корінням далеко в античні часи. Ними цікавились Піфагор та його ученики, а  відомості про ці фігури виклав у своїх творах Платон. Пізніше, правильні многокутники почали називати Платоновими тілами.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4338" name="Picture 2" descr="http://az.lib.ru/img/o/orlow_e_n/text_1896_platon/text_1896_platon-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16216" y="260648"/>
            <a:ext cx="2381250" cy="35528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П’ятий елемент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15616" y="1700808"/>
            <a:ext cx="5040560" cy="453650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Платон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вважав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геометрія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многогранників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описувати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властивості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матерії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При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цьому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землі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ставився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відповідність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куб,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воді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ікосаедр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повітрю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октаедр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вогню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тетраедр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П’ятому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правильному многограннику - додекаэдру, на думку Платона,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відповідав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п’ятый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элемент,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який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використовувася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Творцем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щоб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створити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небесні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тіла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318" name="Picture 6" descr="http://licey102.k26.ru/dist-kurs/images/platonovyitel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1127" y="1844824"/>
            <a:ext cx="3352873" cy="28803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Архімедові тіла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Архімедові тіла або 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напівправильні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многогранники –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опуклі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многогранники,які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мають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дві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властивості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539496" indent="-457200">
              <a:buFont typeface="+mj-lt"/>
              <a:buAutoNum type="arabicParenR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Всі грані є правильними багатокутниками двох або більше типів.</a:t>
            </a:r>
          </a:p>
          <a:p>
            <a:pPr marL="539496" indent="-457200">
              <a:buFont typeface="+mj-lt"/>
              <a:buAutoNum type="arabicParenR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будь-якої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пари вершин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існує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симетрія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багатогранника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тобто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рух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переводить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багатогранник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в себе) переводить одну вершину в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іншу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539496" indent="-457200">
              <a:buNone/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http://webmodeling.narod.ru/Images/archimedia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1720" y="188640"/>
            <a:ext cx="6120680" cy="634193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188640"/>
            <a:ext cx="7498080" cy="720080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Теорія </a:t>
            </a:r>
            <a:r>
              <a:rPr lang="uk-UA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Кеплера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87624" y="980728"/>
            <a:ext cx="7776864" cy="295232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sz="1900" dirty="0" smtClean="0">
                <a:latin typeface="Times New Roman" pitchFamily="18" charset="0"/>
                <a:cs typeface="Times New Roman" pitchFamily="18" charset="0"/>
              </a:rPr>
              <a:t>   Йоганн </a:t>
            </a:r>
            <a:r>
              <a:rPr lang="uk-UA" sz="1900" dirty="0" err="1" smtClean="0">
                <a:latin typeface="Times New Roman" pitchFamily="18" charset="0"/>
                <a:cs typeface="Times New Roman" pitchFamily="18" charset="0"/>
              </a:rPr>
              <a:t>Кеплер</a:t>
            </a:r>
            <a:r>
              <a:rPr lang="uk-UA" sz="1900" dirty="0" smtClean="0">
                <a:latin typeface="Times New Roman" pitchFamily="18" charset="0"/>
                <a:cs typeface="Times New Roman" pitchFamily="18" charset="0"/>
              </a:rPr>
              <a:t> висунув теорію, що існує зв’язок між п’ятьма многогранниками і шістьма планетами Сонячної системи, які були відкриті на той момент. Згідно до цього положення, у сферу орбіти Сатурна можна вписати куб, у який вписується сфера орбіти Юпітера. У неї, в свою чергу вписується тетраедр, описаний навколо сфери орбіти Марса. У сферу орбіти Марсу вписується додекаедр, до якої вписується сфера орбіти Землі. А вона описана навколо ікосаедра,в який вписана сфера орбіти Венери. Сфера цієї планети описана навколо октаедра, в яку вписується сфера </a:t>
            </a: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Меркурія.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9458" name="Picture 2" descr="http://www.referat.ru/cache/referats/20611/image06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3789040"/>
            <a:ext cx="6048672" cy="291632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“Космічний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кубок”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Кеплера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15616" y="1484784"/>
            <a:ext cx="4072496" cy="205320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  Така модель Сонячної системи отримала назву 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“Космічний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кубок”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Кеплера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8434" name="Picture 2" descr="http://www.trinitas.ru/rus/doc/0232/004a/pic/0030/0030-399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44208" y="1412776"/>
            <a:ext cx="2266950" cy="2609851"/>
          </a:xfrm>
          <a:prstGeom prst="rect">
            <a:avLst/>
          </a:prstGeom>
          <a:noFill/>
        </p:spPr>
      </p:pic>
      <p:pic>
        <p:nvPicPr>
          <p:cNvPr id="18436" name="Picture 4" descr="http://www.sciteclibrary.ru/ris-stat/3284/image7884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03648" y="3717032"/>
            <a:ext cx="5098082" cy="287466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0"/>
            <a:ext cx="7498080" cy="980728"/>
          </a:xfrm>
        </p:spPr>
        <p:txBody>
          <a:bodyPr>
            <a:normAutofit/>
          </a:bodyPr>
          <a:lstStyle/>
          <a:p>
            <a:pPr algn="ctr"/>
            <a:r>
              <a:rPr lang="uk-UA" sz="4000" dirty="0" smtClean="0">
                <a:latin typeface="Times New Roman" pitchFamily="18" charset="0"/>
                <a:cs typeface="Times New Roman" pitchFamily="18" charset="0"/>
              </a:rPr>
              <a:t>Відображення у мистецтві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99592" y="1196752"/>
            <a:ext cx="6264696" cy="144016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   Митці різних часів захоплювались гармонійними та ідеальними формами правильних многокутників. Це вплинуло на їх творчість. Прикладами можуть слугувати різні шедеври мистецтва.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486" name="Picture 6" descr="http://900igr.net/datai/geometrija/Mnogogrannik-4/0002-004-Aleksandrijskij-majak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92280" y="1340768"/>
            <a:ext cx="1932806" cy="438384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20488" name="Picture 8" descr="http://files.school-collection.edu.ru/dlrstore/14d279ca-eec5-53a8-6248-07861c51eed4/7427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03648" y="2996952"/>
            <a:ext cx="4752528" cy="345624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133</TotalTime>
  <Words>307</Words>
  <Application>Microsoft Office PowerPoint</Application>
  <PresentationFormat>Экран (4:3)</PresentationFormat>
  <Paragraphs>18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Солнцестояние</vt:lpstr>
      <vt:lpstr>Презентація на тему: “Гармонія правильних многогранників”</vt:lpstr>
      <vt:lpstr>Платонові тіла</vt:lpstr>
      <vt:lpstr>П’ятий елемент</vt:lpstr>
      <vt:lpstr>Архімедові тіла</vt:lpstr>
      <vt:lpstr>Слайд 5</vt:lpstr>
      <vt:lpstr>Теорія Кеплера</vt:lpstr>
      <vt:lpstr>   “Космічний кубок” Кеплера</vt:lpstr>
      <vt:lpstr>Відображення у мистецтві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13</cp:revision>
  <dcterms:created xsi:type="dcterms:W3CDTF">2014-01-21T19:50:15Z</dcterms:created>
  <dcterms:modified xsi:type="dcterms:W3CDTF">2014-01-21T22:03:31Z</dcterms:modified>
</cp:coreProperties>
</file>