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2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A3DC35-E04F-4EE1-989F-E4D40E3AD85E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E8F4D-56F5-4114-8B6E-03305CEF1BD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A3DC35-E04F-4EE1-989F-E4D40E3AD85E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E8F4D-56F5-4114-8B6E-03305CEF1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A3DC35-E04F-4EE1-989F-E4D40E3AD85E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E8F4D-56F5-4114-8B6E-03305CEF1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A3DC35-E04F-4EE1-989F-E4D40E3AD85E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E8F4D-56F5-4114-8B6E-03305CEF1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A3DC35-E04F-4EE1-989F-E4D40E3AD85E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E8F4D-56F5-4114-8B6E-03305CEF1BD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A3DC35-E04F-4EE1-989F-E4D40E3AD85E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E8F4D-56F5-4114-8B6E-03305CEF1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A3DC35-E04F-4EE1-989F-E4D40E3AD85E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E8F4D-56F5-4114-8B6E-03305CEF1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A3DC35-E04F-4EE1-989F-E4D40E3AD85E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E8F4D-56F5-4114-8B6E-03305CEF1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A3DC35-E04F-4EE1-989F-E4D40E3AD85E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E8F4D-56F5-4114-8B6E-03305CEF1BD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A3DC35-E04F-4EE1-989F-E4D40E3AD85E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E8F4D-56F5-4114-8B6E-03305CEF1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A3DC35-E04F-4EE1-989F-E4D40E3AD85E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E8F4D-56F5-4114-8B6E-03305CEF1BD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1A3DC35-E04F-4EE1-989F-E4D40E3AD85E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6CE8F4D-56F5-4114-8B6E-03305CEF1BD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908720"/>
            <a:ext cx="7486600" cy="2691731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Презентація на тему: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“Гармонія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 правильних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многогранників”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32848" cy="1752600"/>
          </a:xfrm>
        </p:spPr>
        <p:txBody>
          <a:bodyPr>
            <a:normAutofit/>
          </a:bodyPr>
          <a:lstStyle/>
          <a:p>
            <a:pPr algn="r"/>
            <a:endParaRPr lang="uk-UA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виконала учениця 42-Е групи </a:t>
            </a:r>
          </a:p>
          <a:p>
            <a:pPr algn="r"/>
            <a:r>
              <a:rPr lang="uk-UA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Шманай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Тетяни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4216512" cy="1066130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Платонові тіла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844824"/>
            <a:ext cx="4792576" cy="43574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Початок вивчення правильних многогранників йде своїм корінням далеко в античні часи. Ними цікавились Піфагор та його ученики, а  відомості про ці фігури виклав у своїх творах Платон. Пізніше, правильні многокутники почали називати Платоновими тілами.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az.lib.ru/img/o/orlow_e_n/text_1896_platon/text_1896_platon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260648"/>
            <a:ext cx="2381250" cy="3552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П’ятий елемент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700808"/>
            <a:ext cx="5040560" cy="45365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Платон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вважав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геометрія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многогранників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описувати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ставився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куб,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ікосаедр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повітрю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октаедр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вогню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тетраедр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П’ятому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правильному многограннику - додекаэдру, на думку Платона,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відповідав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п’ятый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элемент,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використовувася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Творцем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створити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небесні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8" name="Picture 6" descr="http://licey102.k26.ru/dist-kurs/images/platonovyite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127" y="1844824"/>
            <a:ext cx="3352873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Архімедові тіла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Архімедові тіла або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напівправильні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многогранники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опуклі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многогранники,які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39496" indent="-457200">
              <a:buFont typeface="+mj-lt"/>
              <a:buAutoNum type="arabicParenR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Всі грані є правильними багатокутниками двох або більше типів.</a:t>
            </a:r>
          </a:p>
          <a:p>
            <a:pPr marL="539496" indent="-457200">
              <a:buFont typeface="+mj-lt"/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будь-якої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пари вершин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симетрія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багатогранника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переводить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багатогранник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себе) переводить одну вершину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39496" indent="-45720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ebmodeling.narod.ru/Images/archimedi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88640"/>
            <a:ext cx="6120680" cy="63419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Теорія 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Кеплера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980728"/>
            <a:ext cx="7776864" cy="2952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   Йоганн </a:t>
            </a:r>
            <a:r>
              <a:rPr lang="uk-UA" sz="1900" dirty="0" err="1" smtClean="0">
                <a:latin typeface="Times New Roman" pitchFamily="18" charset="0"/>
                <a:cs typeface="Times New Roman" pitchFamily="18" charset="0"/>
              </a:rPr>
              <a:t>Кеплер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 висунув теорію, що існує зв’язок між п’ятьма многогранниками і шістьма планетами Сонячної системи, які були відкриті на той момент. Згідно до цього положення, у сферу орбіти Сатурна можна вписати куб, у який вписується сфера орбіти Юпітера. У неї, в свою чергу вписується тетраедр, описаний навколо сфери орбіти Марса. У сферу орбіти Марсу вписується додекаедр, до якої вписується сфера орбіти Землі. А вона описана навколо ікосаедра,в який вписана сфера орбіти Венери. Сфера цієї планети описана навколо октаедра, в яку вписується сфера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Меркурія.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www.referat.ru/cache/referats/20611/image0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789040"/>
            <a:ext cx="6048672" cy="2916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“Космічний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кубок”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Кеплера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84784"/>
            <a:ext cx="4072496" cy="2053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Така модель Сонячної системи отримала назву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“Космічний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кубок”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Кеплера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://www.trinitas.ru/rus/doc/0232/004a/pic/0030/0030-39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412776"/>
            <a:ext cx="2266950" cy="2609851"/>
          </a:xfrm>
          <a:prstGeom prst="rect">
            <a:avLst/>
          </a:prstGeom>
          <a:noFill/>
        </p:spPr>
      </p:pic>
      <p:pic>
        <p:nvPicPr>
          <p:cNvPr id="18436" name="Picture 4" descr="http://www.sciteclibrary.ru/ris-stat/3284/image788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717032"/>
            <a:ext cx="5098082" cy="28746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80728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Відображення у мистецтві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196752"/>
            <a:ext cx="6264696" cy="14401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Митці різних часів захоплювались гармонійними та ідеальними формами правильних многокутників. Це вплинуло на їх творчість. Прикладами можуть слугувати різні шедеври мистецтва.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6" name="Picture 6" descr="http://900igr.net/datai/geometrija/Mnogogrannik-4/0002-004-Aleksandrijskij-maja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340768"/>
            <a:ext cx="1932806" cy="43838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488" name="Picture 8" descr="http://files.school-collection.edu.ru/dlrstore/14d279ca-eec5-53a8-6248-07861c51eed4/742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996952"/>
            <a:ext cx="4752528" cy="3456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133</TotalTime>
  <Words>307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Презентація на тему: “Гармонія правильних многогранників”</vt:lpstr>
      <vt:lpstr>Платонові тіла</vt:lpstr>
      <vt:lpstr>П’ятий елемент</vt:lpstr>
      <vt:lpstr>Архімедові тіла</vt:lpstr>
      <vt:lpstr>Слайд 5</vt:lpstr>
      <vt:lpstr>Теорія Кеплера</vt:lpstr>
      <vt:lpstr>   “Космічний кубок” Кеплера</vt:lpstr>
      <vt:lpstr>Відображення у мистецтві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13</cp:revision>
  <dcterms:created xsi:type="dcterms:W3CDTF">2014-01-21T19:50:15Z</dcterms:created>
  <dcterms:modified xsi:type="dcterms:W3CDTF">2014-01-21T22:03:31Z</dcterms:modified>
</cp:coreProperties>
</file>