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735888" cy="1470025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</a:t>
            </a:r>
            <a:r>
              <a:rPr lang="uk-UA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гонометрія</a:t>
            </a:r>
            <a:r>
              <a:rPr lang="uk-U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долоні 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82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36912"/>
            <a:ext cx="5040560" cy="3888432"/>
          </a:xfrm>
        </p:spPr>
      </p:pic>
      <p:sp>
        <p:nvSpPr>
          <p:cNvPr id="5" name="TextBox 4"/>
          <p:cNvSpPr txBox="1"/>
          <p:nvPr/>
        </p:nvSpPr>
        <p:spPr>
          <a:xfrm>
            <a:off x="179512" y="548680"/>
            <a:ext cx="48245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№ 0 - </a:t>
            </a:r>
            <a:r>
              <a:rPr lang="ru-RU" sz="2400" dirty="0" err="1"/>
              <a:t>мізинець</a:t>
            </a:r>
            <a:endParaRPr lang="ru-RU" sz="2400" dirty="0"/>
          </a:p>
          <a:p>
            <a:r>
              <a:rPr lang="ru-RU" sz="2400" dirty="0"/>
              <a:t>№ 1 - </a:t>
            </a:r>
            <a:r>
              <a:rPr lang="ru-RU" sz="2400" dirty="0" err="1"/>
              <a:t>безіменний</a:t>
            </a:r>
            <a:endParaRPr lang="ru-RU" sz="2400" dirty="0"/>
          </a:p>
          <a:p>
            <a:r>
              <a:rPr lang="ru-RU" sz="2400" dirty="0"/>
              <a:t>№ 2 - </a:t>
            </a:r>
            <a:r>
              <a:rPr lang="ru-RU" sz="2400" dirty="0" err="1"/>
              <a:t>середній</a:t>
            </a:r>
            <a:endParaRPr lang="ru-RU" sz="2400" dirty="0"/>
          </a:p>
          <a:p>
            <a:r>
              <a:rPr lang="ru-RU" sz="2400" dirty="0"/>
              <a:t>№ 3 - </a:t>
            </a:r>
            <a:r>
              <a:rPr lang="ru-RU" sz="2400" dirty="0" err="1"/>
              <a:t>вказівний</a:t>
            </a:r>
            <a:endParaRPr lang="ru-RU" sz="2400" dirty="0"/>
          </a:p>
          <a:p>
            <a:r>
              <a:rPr lang="ru-RU" sz="2400" dirty="0"/>
              <a:t>№ 4 - великий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80112" y="2636912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№ </a:t>
            </a:r>
            <a:r>
              <a:rPr lang="ru-RU" sz="2400" dirty="0"/>
              <a:t>0-мізинець </a:t>
            </a:r>
            <a:r>
              <a:rPr lang="ru-RU" sz="2400" dirty="0" smtClean="0"/>
              <a:t>– 0 </a:t>
            </a:r>
            <a:r>
              <a:rPr lang="ru-RU" sz="2400" dirty="0" smtClean="0">
                <a:sym typeface="Symbol"/>
              </a:rPr>
              <a:t></a:t>
            </a:r>
            <a:endParaRPr lang="ru-RU" sz="2400" dirty="0"/>
          </a:p>
          <a:p>
            <a:r>
              <a:rPr lang="ru-RU" sz="2400" dirty="0"/>
              <a:t>№ 1 </a:t>
            </a:r>
            <a:r>
              <a:rPr lang="ru-RU" sz="2400" dirty="0" smtClean="0"/>
              <a:t>– </a:t>
            </a:r>
            <a:r>
              <a:rPr lang="ru-RU" sz="2400" dirty="0" err="1" smtClean="0"/>
              <a:t>безіменний</a:t>
            </a:r>
            <a:r>
              <a:rPr lang="ru-RU" sz="2400" dirty="0" smtClean="0"/>
              <a:t> 30</a:t>
            </a:r>
            <a:r>
              <a:rPr lang="ru-RU" sz="2400" dirty="0" smtClean="0">
                <a:sym typeface="Symbol"/>
              </a:rPr>
              <a:t></a:t>
            </a:r>
            <a:endParaRPr lang="ru-RU" sz="2400" dirty="0"/>
          </a:p>
          <a:p>
            <a:r>
              <a:rPr lang="ru-RU" sz="2400" dirty="0"/>
              <a:t>№ 2 </a:t>
            </a:r>
            <a:r>
              <a:rPr lang="ru-RU" sz="2400" dirty="0" smtClean="0"/>
              <a:t>– </a:t>
            </a:r>
            <a:r>
              <a:rPr lang="ru-RU" sz="2400" dirty="0" err="1" smtClean="0"/>
              <a:t>середній</a:t>
            </a:r>
            <a:r>
              <a:rPr lang="ru-RU" sz="2400" dirty="0" smtClean="0"/>
              <a:t> 45</a:t>
            </a:r>
            <a:r>
              <a:rPr lang="ru-RU" sz="2400" dirty="0" smtClean="0">
                <a:sym typeface="Symbol"/>
              </a:rPr>
              <a:t></a:t>
            </a:r>
            <a:endParaRPr lang="ru-RU" sz="2400" dirty="0"/>
          </a:p>
          <a:p>
            <a:r>
              <a:rPr lang="ru-RU" sz="2400" dirty="0"/>
              <a:t>№ 3 </a:t>
            </a:r>
            <a:r>
              <a:rPr lang="ru-RU" sz="2400" dirty="0" smtClean="0"/>
              <a:t>– </a:t>
            </a:r>
            <a:r>
              <a:rPr lang="ru-RU" sz="2400" dirty="0" err="1" smtClean="0"/>
              <a:t>вказівний</a:t>
            </a:r>
            <a:r>
              <a:rPr lang="ru-RU" sz="2400" dirty="0" smtClean="0"/>
              <a:t> 60</a:t>
            </a:r>
            <a:r>
              <a:rPr lang="ru-RU" sz="2400" dirty="0" smtClean="0">
                <a:sym typeface="Symbol"/>
              </a:rPr>
              <a:t></a:t>
            </a:r>
            <a:endParaRPr lang="ru-RU" sz="2400" dirty="0"/>
          </a:p>
          <a:p>
            <a:r>
              <a:rPr lang="ru-RU" sz="2400" dirty="0"/>
              <a:t>№ 4 </a:t>
            </a:r>
            <a:r>
              <a:rPr lang="ru-RU" sz="2400" dirty="0" smtClean="0"/>
              <a:t>– великий 90</a:t>
            </a:r>
            <a:r>
              <a:rPr lang="ru-RU" sz="2400" dirty="0" smtClean="0">
                <a:sym typeface="Symbol"/>
              </a:rPr>
              <a:t>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80112" y="4869160"/>
                <a:ext cx="2160240" cy="664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s</a:t>
                </a:r>
                <a:r>
                  <a:rPr lang="en-US" sz="2400" i="1" dirty="0" smtClean="0"/>
                  <a:t>in</a:t>
                </a:r>
                <a:r>
                  <a:rPr lang="en-US" sz="2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869160"/>
                <a:ext cx="2160240" cy="664797"/>
              </a:xfrm>
              <a:prstGeom prst="rect">
                <a:avLst/>
              </a:prstGeom>
              <a:blipFill rotWithShape="1">
                <a:blip r:embed="rId3"/>
                <a:stretch>
                  <a:fillRect l="-4225" b="-82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580112" y="580526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n- </a:t>
            </a:r>
            <a:r>
              <a:rPr lang="uk-UA" sz="2400" i="1" dirty="0" smtClean="0"/>
              <a:t>номер пальця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0658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59663126"/>
                  </p:ext>
                </p:extLst>
              </p:nvPr>
            </p:nvGraphicFramePr>
            <p:xfrm>
              <a:off x="2154560" y="1556792"/>
              <a:ext cx="4834880" cy="489654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88948"/>
                    <a:gridCol w="1015310"/>
                    <a:gridCol w="2030622"/>
                  </a:tblGrid>
                  <a:tr h="4884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№ пальця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Кут </a:t>
                          </a:r>
                          <a:r>
                            <a:rPr lang="uk-UA" dirty="0" smtClean="0">
                              <a:sym typeface="Symbol"/>
                            </a:rPr>
                            <a:t>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7193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0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°= 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0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</m:oMath>
                          </a14:m>
                          <a:r>
                            <a:rPr lang="en-US" dirty="0" smtClean="0"/>
                            <a:t> = 0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8404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1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30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30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°= 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</m:oMath>
                          </a14:m>
                          <a:r>
                            <a:rPr lang="en-US" dirty="0" smtClean="0"/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8404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2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45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45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°= </m:t>
                                    </m:r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2</m:t>
                                            </m:r>
                                          </m:e>
                                        </m:rad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8404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3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60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60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°= </m:t>
                                    </m:r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3</m:t>
                                            </m:r>
                                          </m:e>
                                        </m:rad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8404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4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90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90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°= 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4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</m:oMath>
                          </a14:m>
                          <a:r>
                            <a:rPr lang="en-US" dirty="0" smtClean="0"/>
                            <a:t> = 1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59663126"/>
                  </p:ext>
                </p:extLst>
              </p:nvPr>
            </p:nvGraphicFramePr>
            <p:xfrm>
              <a:off x="2154560" y="1556792"/>
              <a:ext cx="4834880" cy="489654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88948"/>
                    <a:gridCol w="1015310"/>
                    <a:gridCol w="2030622"/>
                  </a:tblGrid>
                  <a:tr h="4884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№ пальця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Кут </a:t>
                          </a:r>
                          <a:r>
                            <a:rPr lang="uk-UA" dirty="0" smtClean="0">
                              <a:sym typeface="Symbol"/>
                            </a:rPr>
                            <a:t>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7193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0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38438" t="-60140" b="-406294"/>
                          </a:stretch>
                        </a:blipFill>
                      </a:tcPr>
                    </a:tc>
                  </a:tr>
                  <a:tr h="88404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1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30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38438" t="-156849" b="-297945"/>
                          </a:stretch>
                        </a:blipFill>
                      </a:tcPr>
                    </a:tc>
                  </a:tr>
                  <a:tr h="88404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2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45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38438" t="-258621" b="-200000"/>
                          </a:stretch>
                        </a:blipFill>
                      </a:tcPr>
                    </a:tc>
                  </a:tr>
                  <a:tr h="88404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3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60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38438" t="-358621" b="-100000"/>
                          </a:stretch>
                        </a:blipFill>
                      </a:tcPr>
                    </a:tc>
                  </a:tr>
                  <a:tr h="884042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4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90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38438" t="-45862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extBox 6"/>
          <p:cNvSpPr txBox="1"/>
          <p:nvPr/>
        </p:nvSpPr>
        <p:spPr>
          <a:xfrm>
            <a:off x="0" y="77399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Значення синуса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907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281106044"/>
                  </p:ext>
                </p:extLst>
              </p:nvPr>
            </p:nvGraphicFramePr>
            <p:xfrm>
              <a:off x="2195736" y="1412776"/>
              <a:ext cx="4896544" cy="500405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37874"/>
                    <a:gridCol w="1085209"/>
                    <a:gridCol w="1873461"/>
                  </a:tblGrid>
                  <a:tr h="4320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№ пальця</a:t>
                          </a:r>
                          <a:r>
                            <a:rPr lang="uk-UA" baseline="0" dirty="0" smtClean="0"/>
                            <a:t>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Кут </a:t>
                          </a:r>
                          <a:r>
                            <a:rPr lang="uk-UA" dirty="0" smtClean="0">
                              <a:sym typeface="Symbol"/>
                            </a:rPr>
                            <a:t>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64094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4</a:t>
                          </a:r>
                        </a:p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°= 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4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</m:oMath>
                          </a14:m>
                          <a:r>
                            <a:rPr lang="en-US" dirty="0" smtClean="0"/>
                            <a:t> = 1</a:t>
                          </a:r>
                          <a:endParaRPr lang="uk-UA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56084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3</a:t>
                          </a:r>
                        </a:p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30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30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°= </m:t>
                                    </m:r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3</m:t>
                                            </m:r>
                                          </m:e>
                                        </m:rad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56084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2</a:t>
                          </a:r>
                        </a:p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45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45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°= </m:t>
                                    </m:r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2</m:t>
                                            </m:r>
                                          </m:e>
                                        </m:rad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56084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1</a:t>
                          </a:r>
                        </a:p>
                        <a:p>
                          <a:pPr algn="ctr"/>
                          <a:endParaRPr lang="uk-UA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60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60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°= 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</m:oMath>
                          </a14:m>
                          <a:r>
                            <a:rPr lang="en-US" dirty="0" smtClean="0"/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06894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0</a:t>
                          </a:r>
                        </a:p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90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90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°= 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0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</m:oMath>
                          </a14:m>
                          <a:r>
                            <a:rPr lang="en-US" dirty="0" smtClean="0"/>
                            <a:t> = 0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281106044"/>
                  </p:ext>
                </p:extLst>
              </p:nvPr>
            </p:nvGraphicFramePr>
            <p:xfrm>
              <a:off x="2195736" y="1412776"/>
              <a:ext cx="4896544" cy="500405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37874"/>
                    <a:gridCol w="1085209"/>
                    <a:gridCol w="1873461"/>
                  </a:tblGrid>
                  <a:tr h="4320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№ пальця</a:t>
                          </a:r>
                          <a:r>
                            <a:rPr lang="uk-UA" baseline="0" dirty="0" smtClean="0"/>
                            <a:t>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Кут </a:t>
                          </a:r>
                          <a:r>
                            <a:rPr lang="uk-UA" dirty="0" smtClean="0">
                              <a:sym typeface="Symbol"/>
                            </a:rPr>
                            <a:t>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4</a:t>
                          </a:r>
                        </a:p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61564" t="-51333" r="-326" b="-400000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3</a:t>
                          </a:r>
                        </a:p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30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61564" t="-151333" r="-326" b="-300000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2</a:t>
                          </a:r>
                        </a:p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45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61564" t="-251333" r="-326" b="-200000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1</a:t>
                          </a:r>
                        </a:p>
                        <a:p>
                          <a:pPr algn="ctr"/>
                          <a:endParaRPr lang="uk-UA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60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61564" t="-351333" r="-326" b="-100000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0</a:t>
                          </a:r>
                        </a:p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dirty="0" smtClean="0"/>
                        </a:p>
                        <a:p>
                          <a:pPr algn="ctr"/>
                          <a:r>
                            <a:rPr lang="uk-UA" dirty="0" smtClean="0"/>
                            <a:t>90</a:t>
                          </a:r>
                          <a:r>
                            <a:rPr lang="uk-UA" dirty="0" smtClean="0">
                              <a:sym typeface="Symbol"/>
                            </a:rPr>
                            <a:t>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61564" t="-451333" r="-32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0" y="69269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Значення косинуса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70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</TotalTime>
  <Words>225</Words>
  <Application>Microsoft Office PowerPoint</Application>
  <PresentationFormat>Экран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Городская</vt:lpstr>
      <vt:lpstr>Тригонометрія на долоні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Тригонометрія на долоні </dc:title>
  <cp:lastModifiedBy>1</cp:lastModifiedBy>
  <cp:revision>5</cp:revision>
  <dcterms:modified xsi:type="dcterms:W3CDTF">2013-02-28T20:48:49Z</dcterms:modified>
</cp:coreProperties>
</file>