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C48AEE-3FFC-415C-B867-E4BB78673E18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EE7EC-6D55-486B-992B-58B73EC37F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48AEE-3FFC-415C-B867-E4BB78673E18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E7EC-6D55-486B-992B-58B73EC37F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48AEE-3FFC-415C-B867-E4BB78673E18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E7EC-6D55-486B-992B-58B73EC37F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48AEE-3FFC-415C-B867-E4BB78673E18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E7EC-6D55-486B-992B-58B73EC37F1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48AEE-3FFC-415C-B867-E4BB78673E18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E7EC-6D55-486B-992B-58B73EC37F1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48AEE-3FFC-415C-B867-E4BB78673E18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E7EC-6D55-486B-992B-58B73EC37F1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48AEE-3FFC-415C-B867-E4BB78673E18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E7EC-6D55-486B-992B-58B73EC37F1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48AEE-3FFC-415C-B867-E4BB78673E18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E7EC-6D55-486B-992B-58B73EC37F1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48AEE-3FFC-415C-B867-E4BB78673E18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E7EC-6D55-486B-992B-58B73EC37F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7C48AEE-3FFC-415C-B867-E4BB78673E18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E7EC-6D55-486B-992B-58B73EC37F1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C48AEE-3FFC-415C-B867-E4BB78673E18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EE7EC-6D55-486B-992B-58B73EC37F1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C48AEE-3FFC-415C-B867-E4BB78673E18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8EE7EC-6D55-486B-992B-58B73EC37F1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852936"/>
            <a:ext cx="7543800" cy="1524000"/>
          </a:xfrm>
        </p:spPr>
        <p:txBody>
          <a:bodyPr>
            <a:noAutofit/>
          </a:bodyPr>
          <a:lstStyle/>
          <a:p>
            <a:r>
              <a:rPr lang="ru-RU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`</a:t>
            </a:r>
            <a:r>
              <a:rPr lang="ru-RU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язування</a:t>
            </a:r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 </a:t>
            </a:r>
            <a:r>
              <a:rPr lang="ru-RU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рівнянь</a:t>
            </a:r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середовищі</a:t>
            </a:r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Microsoft</a:t>
            </a:r>
            <a:r>
              <a:rPr lang="ru-RU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</a:t>
            </a:r>
            <a:endParaRPr lang="ru-RU" sz="5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4687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/>
          </a:bodyPr>
          <a:lstStyle/>
          <a:p>
            <a:r>
              <a:rPr lang="ru-RU" sz="1800" dirty="0" err="1"/>
              <a:t>Занесемо</a:t>
            </a:r>
            <a:r>
              <a:rPr lang="ru-RU" sz="1800" dirty="0"/>
              <a:t> в </a:t>
            </a:r>
            <a:r>
              <a:rPr lang="ru-RU" sz="1800" dirty="0" err="1"/>
              <a:t>електронну</a:t>
            </a:r>
            <a:r>
              <a:rPr lang="ru-RU" sz="1800" dirty="0"/>
              <a:t> </a:t>
            </a:r>
            <a:r>
              <a:rPr lang="ru-RU" sz="1800" dirty="0" err="1"/>
              <a:t>таблицю</a:t>
            </a:r>
            <a:r>
              <a:rPr lang="ru-RU" sz="1800" dirty="0"/>
              <a:t> </a:t>
            </a:r>
            <a:r>
              <a:rPr lang="ru-RU" sz="1800" dirty="0" err="1"/>
              <a:t>вихідні</a:t>
            </a:r>
            <a:r>
              <a:rPr lang="ru-RU" sz="1800" dirty="0"/>
              <a:t> </a:t>
            </a:r>
            <a:r>
              <a:rPr lang="ru-RU" sz="1800" dirty="0" err="1"/>
              <a:t>дані</a:t>
            </a:r>
            <a:r>
              <a:rPr lang="ru-RU" sz="1800" dirty="0"/>
              <a:t> та </a:t>
            </a:r>
            <a:r>
              <a:rPr lang="ru-RU" sz="1800" dirty="0" err="1"/>
              <a:t>розрахункові</a:t>
            </a:r>
            <a:r>
              <a:rPr lang="ru-RU" sz="1800" dirty="0"/>
              <a:t> </a:t>
            </a:r>
            <a:r>
              <a:rPr lang="ru-RU" sz="1800" dirty="0" err="1"/>
              <a:t>формули</a:t>
            </a:r>
            <a:r>
              <a:rPr lang="ru-RU" sz="1800" dirty="0"/>
              <a:t> </a:t>
            </a:r>
            <a:r>
              <a:rPr lang="ru-RU" sz="1800" dirty="0" err="1"/>
              <a:t>наступним</a:t>
            </a:r>
            <a:r>
              <a:rPr lang="ru-RU" sz="1800" dirty="0"/>
              <a:t> чином</a:t>
            </a:r>
            <a:r>
              <a:rPr lang="ru-RU" sz="1800" dirty="0" smtClean="0"/>
              <a:t>:</a:t>
            </a:r>
          </a:p>
          <a:p>
            <a:endParaRPr lang="uk-UA" sz="2000" dirty="0"/>
          </a:p>
          <a:p>
            <a:endParaRPr lang="uk-UA" sz="2000" dirty="0" smtClean="0"/>
          </a:p>
          <a:p>
            <a:endParaRPr lang="uk-UA" sz="2000" dirty="0"/>
          </a:p>
          <a:p>
            <a:endParaRPr lang="uk-UA" sz="2000" dirty="0" smtClean="0"/>
          </a:p>
          <a:p>
            <a:endParaRPr lang="uk-UA" sz="2000" dirty="0"/>
          </a:p>
          <a:p>
            <a:pPr marL="109728" indent="0">
              <a:buNone/>
            </a:pPr>
            <a:endParaRPr lang="uk-UA" sz="2000" dirty="0"/>
          </a:p>
          <a:p>
            <a:r>
              <a:rPr lang="ru-RU" sz="1800" dirty="0"/>
              <a:t>Для </a:t>
            </a:r>
            <a:r>
              <a:rPr lang="ru-RU" sz="1800" dirty="0" err="1"/>
              <a:t>вирішення</a:t>
            </a:r>
            <a:r>
              <a:rPr lang="ru-RU" sz="1800" dirty="0"/>
              <a:t> </a:t>
            </a:r>
            <a:r>
              <a:rPr lang="ru-RU" sz="1800" dirty="0" err="1"/>
              <a:t>системи</a:t>
            </a:r>
            <a:r>
              <a:rPr lang="ru-RU" sz="1800" dirty="0"/>
              <a:t> </a:t>
            </a:r>
            <a:r>
              <a:rPr lang="ru-RU" sz="1800" dirty="0" err="1"/>
              <a:t>рівнянь</a:t>
            </a:r>
            <a:r>
              <a:rPr lang="ru-RU" sz="1800" dirty="0"/>
              <a:t> </a:t>
            </a:r>
            <a:r>
              <a:rPr lang="ru-RU" sz="1800" dirty="0" err="1"/>
              <a:t>скористаємося</a:t>
            </a:r>
            <a:r>
              <a:rPr lang="ru-RU" sz="1800" dirty="0"/>
              <a:t> </a:t>
            </a:r>
            <a:r>
              <a:rPr lang="ru-RU" sz="1800" dirty="0" err="1"/>
              <a:t>надбудовою</a:t>
            </a:r>
            <a:r>
              <a:rPr lang="ru-RU" sz="1800" dirty="0"/>
              <a:t> </a:t>
            </a:r>
            <a:r>
              <a:rPr lang="ru-RU" sz="1800" b="1" dirty="0" err="1"/>
              <a:t>Пошук</a:t>
            </a:r>
            <a:r>
              <a:rPr lang="ru-RU" sz="1800" b="1" dirty="0"/>
              <a:t> </a:t>
            </a:r>
            <a:r>
              <a:rPr lang="ru-RU" sz="1800" b="1" dirty="0" err="1"/>
              <a:t>рішення</a:t>
            </a:r>
            <a:r>
              <a:rPr lang="ru-RU" sz="1800" dirty="0"/>
              <a:t>, яка </a:t>
            </a:r>
            <a:r>
              <a:rPr lang="ru-RU" sz="1800" dirty="0" err="1"/>
              <a:t>запускається</a:t>
            </a:r>
            <a:r>
              <a:rPr lang="ru-RU" sz="1800" dirty="0"/>
              <a:t> через </a:t>
            </a:r>
            <a:r>
              <a:rPr lang="ru-RU" sz="1800" b="1" dirty="0" err="1"/>
              <a:t>Сервіс</a:t>
            </a:r>
            <a:r>
              <a:rPr lang="ru-RU" sz="1800" dirty="0"/>
              <a:t> (-</a:t>
            </a:r>
            <a:r>
              <a:rPr lang="ru-RU" sz="1800" dirty="0" err="1"/>
              <a:t>Надбудови</a:t>
            </a:r>
            <a:r>
              <a:rPr lang="ru-RU" sz="1800" dirty="0"/>
              <a:t>) і </a:t>
            </a:r>
            <a:r>
              <a:rPr lang="ru-RU" sz="1800" dirty="0" err="1"/>
              <a:t>заповнимо</a:t>
            </a:r>
            <a:r>
              <a:rPr lang="ru-RU" sz="1800" dirty="0"/>
              <a:t> </a:t>
            </a:r>
            <a:r>
              <a:rPr lang="ru-RU" sz="1800" dirty="0" err="1"/>
              <a:t>діалогове</a:t>
            </a:r>
            <a:r>
              <a:rPr lang="ru-RU" sz="1800" dirty="0"/>
              <a:t> </a:t>
            </a:r>
            <a:r>
              <a:rPr lang="ru-RU" sz="1800" dirty="0" err="1"/>
              <a:t>вікно</a:t>
            </a:r>
            <a:r>
              <a:rPr lang="ru-RU" sz="1800" dirty="0"/>
              <a:t> таким чином</a:t>
            </a:r>
            <a:r>
              <a:rPr lang="ru-RU" sz="1800" dirty="0" smtClean="0"/>
              <a:t>: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6146" name="Picture 2" descr="C:\Users\Nika\Desktop\s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764704"/>
            <a:ext cx="4005516" cy="2210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831" y="3985659"/>
            <a:ext cx="4359757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1288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3949899"/>
          </a:xfrm>
        </p:spPr>
        <p:txBody>
          <a:bodyPr/>
          <a:lstStyle/>
          <a:p>
            <a:r>
              <a:rPr lang="ru-RU" dirty="0"/>
              <a:t>При </a:t>
            </a:r>
            <a:r>
              <a:rPr lang="ru-RU" dirty="0" err="1"/>
              <a:t>натисканні</a:t>
            </a:r>
            <a:r>
              <a:rPr lang="ru-RU" dirty="0"/>
              <a:t> на кнопку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рівнянь</a:t>
            </a:r>
            <a:r>
              <a:rPr lang="ru-RU" dirty="0"/>
              <a:t> і в </a:t>
            </a:r>
            <a:r>
              <a:rPr lang="ru-RU" dirty="0" err="1" smtClean="0"/>
              <a:t>комірках</a:t>
            </a:r>
            <a:r>
              <a:rPr lang="ru-RU" dirty="0" smtClean="0"/>
              <a:t> </a:t>
            </a:r>
            <a:r>
              <a:rPr lang="ru-RU" dirty="0"/>
              <a:t>B3 і B4 </a:t>
            </a:r>
            <a:r>
              <a:rPr lang="ru-RU" dirty="0" err="1"/>
              <a:t>висвічується</a:t>
            </a:r>
            <a:r>
              <a:rPr lang="ru-RU" dirty="0"/>
              <a:t> результат.</a:t>
            </a:r>
          </a:p>
        </p:txBody>
      </p:sp>
      <p:pic>
        <p:nvPicPr>
          <p:cNvPr id="7170" name="Picture 2" descr="C:\Users\Nika\Desktop\s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276872"/>
            <a:ext cx="2886620" cy="1978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8888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12776"/>
            <a:ext cx="8712968" cy="496855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1 </a:t>
            </a:r>
            <a:r>
              <a:rPr lang="ru-RU" dirty="0"/>
              <a:t>. </a:t>
            </a:r>
            <a:r>
              <a:rPr lang="ru-RU" dirty="0" err="1"/>
              <a:t>Перетворити</a:t>
            </a:r>
            <a:r>
              <a:rPr lang="ru-RU" dirty="0"/>
              <a:t> систему </a:t>
            </a:r>
            <a:r>
              <a:rPr lang="ru-RU" dirty="0" err="1"/>
              <a:t>рівнянь</a:t>
            </a:r>
            <a:r>
              <a:rPr lang="ru-RU" dirty="0"/>
              <a:t> 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 smtClean="0"/>
              <a:t>необхідно</a:t>
            </a:r>
            <a:endParaRPr lang="ru-RU" dirty="0" smtClean="0"/>
          </a:p>
          <a:p>
            <a:r>
              <a:rPr lang="ru-RU" dirty="0" smtClean="0"/>
              <a:t>2 </a:t>
            </a:r>
            <a:r>
              <a:rPr lang="ru-RU" dirty="0"/>
              <a:t>. </a:t>
            </a:r>
            <a:r>
              <a:rPr lang="ru-RU" dirty="0" err="1"/>
              <a:t>Записати</a:t>
            </a:r>
            <a:r>
              <a:rPr lang="ru-RU" dirty="0"/>
              <a:t> </a:t>
            </a:r>
            <a:r>
              <a:rPr lang="ru-RU" dirty="0" err="1"/>
              <a:t>вихідні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(у </a:t>
            </a:r>
            <a:r>
              <a:rPr lang="ru-RU" dirty="0" err="1"/>
              <a:t>клітинку</a:t>
            </a:r>
            <a:r>
              <a:rPr lang="ru-RU" dirty="0"/>
              <a:t> А1 ввести текст " </a:t>
            </a:r>
            <a:r>
              <a:rPr lang="ru-RU" dirty="0" err="1"/>
              <a:t>Розв'яжіть</a:t>
            </a:r>
            <a:r>
              <a:rPr lang="ru-RU" dirty="0"/>
              <a:t> </a:t>
            </a:r>
            <a:r>
              <a:rPr lang="ru-RU" dirty="0" err="1"/>
              <a:t>рівняння</a:t>
            </a:r>
            <a:r>
              <a:rPr lang="ru-RU" dirty="0"/>
              <a:t> " , в </a:t>
            </a:r>
            <a:r>
              <a:rPr lang="ru-RU" dirty="0" err="1"/>
              <a:t>комірку</a:t>
            </a:r>
            <a:r>
              <a:rPr lang="ru-RU" dirty="0"/>
              <a:t> В1 </a:t>
            </a:r>
            <a:r>
              <a:rPr lang="ru-RU" dirty="0" err="1"/>
              <a:t>записати</a:t>
            </a:r>
            <a:r>
              <a:rPr lang="ru-RU" dirty="0"/>
              <a:t> перше </a:t>
            </a:r>
            <a:r>
              <a:rPr lang="ru-RU" dirty="0" err="1"/>
              <a:t>рівняння</a:t>
            </a:r>
            <a:r>
              <a:rPr lang="ru-RU" dirty="0"/>
              <a:t> , в </a:t>
            </a:r>
            <a:r>
              <a:rPr lang="ru-RU" dirty="0" err="1" smtClean="0"/>
              <a:t>комірку</a:t>
            </a:r>
            <a:r>
              <a:rPr lang="ru-RU" dirty="0" smtClean="0"/>
              <a:t> </a:t>
            </a:r>
            <a:r>
              <a:rPr lang="ru-RU" dirty="0"/>
              <a:t>В2 друге </a:t>
            </a:r>
            <a:r>
              <a:rPr lang="ru-RU" dirty="0" err="1"/>
              <a:t>рівняння</a:t>
            </a:r>
            <a:r>
              <a:rPr lang="ru-RU" dirty="0"/>
              <a:t> , в </a:t>
            </a:r>
            <a:r>
              <a:rPr lang="ru-RU" dirty="0" err="1" smtClean="0"/>
              <a:t>комірку</a:t>
            </a:r>
            <a:r>
              <a:rPr lang="ru-RU" dirty="0" smtClean="0"/>
              <a:t> </a:t>
            </a:r>
            <a:r>
              <a:rPr lang="ru-RU" dirty="0"/>
              <a:t>А3 ввести текст " Х =" , в </a:t>
            </a:r>
            <a:r>
              <a:rPr lang="ru-RU" dirty="0" err="1"/>
              <a:t>комірку</a:t>
            </a:r>
            <a:r>
              <a:rPr lang="ru-RU" dirty="0"/>
              <a:t> А4 " Y =" , в </a:t>
            </a:r>
            <a:r>
              <a:rPr lang="ru-RU" dirty="0" err="1"/>
              <a:t>комірку</a:t>
            </a:r>
            <a:r>
              <a:rPr lang="ru-RU" dirty="0"/>
              <a:t> А5 " </a:t>
            </a:r>
            <a:r>
              <a:rPr lang="ru-RU" dirty="0" err="1"/>
              <a:t>рівняння</a:t>
            </a:r>
            <a:r>
              <a:rPr lang="ru-RU" dirty="0"/>
              <a:t> 1 " , в </a:t>
            </a:r>
            <a:r>
              <a:rPr lang="ru-RU" dirty="0" err="1"/>
              <a:t>комірку</a:t>
            </a:r>
            <a:r>
              <a:rPr lang="ru-RU" dirty="0"/>
              <a:t> А6" </a:t>
            </a:r>
            <a:r>
              <a:rPr lang="ru-RU" dirty="0" err="1"/>
              <a:t>рівняння</a:t>
            </a:r>
            <a:r>
              <a:rPr lang="ru-RU" dirty="0"/>
              <a:t> 2 ". у </a:t>
            </a:r>
            <a:r>
              <a:rPr lang="ru-RU" dirty="0" err="1"/>
              <a:t>комірці</a:t>
            </a:r>
            <a:r>
              <a:rPr lang="ru-RU" dirty="0"/>
              <a:t> B3 </a:t>
            </a:r>
            <a:r>
              <a:rPr lang="ru-RU" dirty="0" err="1"/>
              <a:t>хочемо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Х , в </a:t>
            </a:r>
            <a:r>
              <a:rPr lang="ru-RU" dirty="0" err="1"/>
              <a:t>комірці</a:t>
            </a:r>
            <a:r>
              <a:rPr lang="ru-RU" dirty="0"/>
              <a:t> В4 - </a:t>
            </a:r>
            <a:r>
              <a:rPr lang="ru-RU" dirty="0" err="1"/>
              <a:t>значення</a:t>
            </a:r>
            <a:r>
              <a:rPr lang="ru-RU" dirty="0"/>
              <a:t> Y 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залишаємо</a:t>
            </a:r>
            <a:r>
              <a:rPr lang="ru-RU" dirty="0"/>
              <a:t> </a:t>
            </a:r>
            <a:r>
              <a:rPr lang="ru-RU" dirty="0" err="1"/>
              <a:t>порожніми</a:t>
            </a:r>
            <a:r>
              <a:rPr lang="ru-RU" dirty="0"/>
              <a:t> </a:t>
            </a:r>
            <a:r>
              <a:rPr lang="ru-RU" dirty="0" smtClean="0"/>
              <a:t>.</a:t>
            </a:r>
          </a:p>
          <a:p>
            <a:r>
              <a:rPr lang="ru-RU" dirty="0" smtClean="0"/>
              <a:t>3 </a:t>
            </a:r>
            <a:r>
              <a:rPr lang="ru-RU" dirty="0"/>
              <a:t>. У </a:t>
            </a:r>
            <a:r>
              <a:rPr lang="ru-RU" dirty="0" err="1"/>
              <a:t>комірку</a:t>
            </a:r>
            <a:r>
              <a:rPr lang="ru-RU" dirty="0"/>
              <a:t> В5 </a:t>
            </a:r>
            <a:r>
              <a:rPr lang="ru-RU" dirty="0" err="1"/>
              <a:t>переписати</a:t>
            </a:r>
            <a:r>
              <a:rPr lang="ru-RU" dirty="0"/>
              <a:t> </a:t>
            </a:r>
            <a:r>
              <a:rPr lang="ru-RU" dirty="0" err="1"/>
              <a:t>рівняння</a:t>
            </a:r>
            <a:r>
              <a:rPr lang="ru-RU" dirty="0"/>
              <a:t> 1 , </a:t>
            </a:r>
            <a:r>
              <a:rPr lang="ru-RU" dirty="0" err="1"/>
              <a:t>використовуючи</a:t>
            </a:r>
            <a:r>
              <a:rPr lang="ru-RU" dirty="0"/>
              <a:t> правило </a:t>
            </a:r>
            <a:r>
              <a:rPr lang="ru-RU" dirty="0" err="1" smtClean="0"/>
              <a:t>запису</a:t>
            </a:r>
            <a:r>
              <a:rPr lang="ru-RU" dirty="0" smtClean="0"/>
              <a:t> </a:t>
            </a:r>
            <a:r>
              <a:rPr lang="ru-RU" dirty="0" err="1"/>
              <a:t>арифметичних</a:t>
            </a:r>
            <a:r>
              <a:rPr lang="ru-RU" dirty="0"/>
              <a:t> </a:t>
            </a:r>
            <a:r>
              <a:rPr lang="ru-RU" dirty="0" err="1"/>
              <a:t>виразів</a:t>
            </a:r>
            <a:r>
              <a:rPr lang="ru-RU" dirty="0"/>
              <a:t> , таким чином: у </a:t>
            </a:r>
            <a:r>
              <a:rPr lang="ru-RU" dirty="0" err="1"/>
              <a:t>лівій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замість</a:t>
            </a:r>
            <a:r>
              <a:rPr lang="ru-RU" dirty="0"/>
              <a:t> Х </a:t>
            </a:r>
            <a:r>
              <a:rPr lang="ru-RU" dirty="0" err="1"/>
              <a:t>вказувати</a:t>
            </a:r>
            <a:r>
              <a:rPr lang="ru-RU" dirty="0"/>
              <a:t> </a:t>
            </a:r>
            <a:r>
              <a:rPr lang="ru-RU" dirty="0" err="1" smtClean="0"/>
              <a:t>комірку</a:t>
            </a:r>
            <a:r>
              <a:rPr lang="ru-RU" dirty="0" smtClean="0"/>
              <a:t> </a:t>
            </a:r>
            <a:r>
              <a:rPr lang="ru-RU" dirty="0"/>
              <a:t>В3 , </a:t>
            </a:r>
            <a:r>
              <a:rPr lang="ru-RU" dirty="0" err="1"/>
              <a:t>замість</a:t>
            </a:r>
            <a:r>
              <a:rPr lang="ru-RU" dirty="0"/>
              <a:t> Y </a:t>
            </a:r>
            <a:r>
              <a:rPr lang="ru-RU" dirty="0" err="1" smtClean="0"/>
              <a:t>комірку</a:t>
            </a:r>
            <a:r>
              <a:rPr lang="ru-RU" dirty="0" smtClean="0"/>
              <a:t> </a:t>
            </a:r>
            <a:r>
              <a:rPr lang="ru-RU" dirty="0"/>
              <a:t>В4 , праву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відкинути</a:t>
            </a:r>
            <a:r>
              <a:rPr lang="ru-RU" dirty="0"/>
              <a:t>. Таким же чином </a:t>
            </a:r>
            <a:r>
              <a:rPr lang="ru-RU" dirty="0" err="1"/>
              <a:t>переписати</a:t>
            </a:r>
            <a:r>
              <a:rPr lang="ru-RU" dirty="0"/>
              <a:t> </a:t>
            </a:r>
            <a:r>
              <a:rPr lang="ru-RU" dirty="0" err="1"/>
              <a:t>ліву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другого </a:t>
            </a:r>
            <a:r>
              <a:rPr lang="ru-RU" dirty="0" err="1"/>
              <a:t>рівняння</a:t>
            </a:r>
            <a:r>
              <a:rPr lang="ru-RU" dirty="0"/>
              <a:t> в </a:t>
            </a:r>
            <a:r>
              <a:rPr lang="ru-RU" dirty="0" err="1" smtClean="0"/>
              <a:t>комірку</a:t>
            </a:r>
            <a:r>
              <a:rPr lang="ru-RU" dirty="0" smtClean="0"/>
              <a:t> </a:t>
            </a:r>
            <a:r>
              <a:rPr lang="ru-RU" dirty="0"/>
              <a:t>В6</a:t>
            </a:r>
            <a:r>
              <a:rPr lang="ru-RU" dirty="0" smtClean="0"/>
              <a:t>.</a:t>
            </a:r>
          </a:p>
          <a:p>
            <a:r>
              <a:rPr lang="ru-RU" dirty="0" smtClean="0"/>
              <a:t>4 </a:t>
            </a:r>
            <a:r>
              <a:rPr lang="ru-RU" dirty="0"/>
              <a:t>. </a:t>
            </a:r>
            <a:r>
              <a:rPr lang="ru-RU" dirty="0" err="1"/>
              <a:t>Вибрати</a:t>
            </a:r>
            <a:r>
              <a:rPr lang="ru-RU" dirty="0"/>
              <a:t> команду </a:t>
            </a:r>
            <a:r>
              <a:rPr lang="ru-RU" b="1" dirty="0" err="1"/>
              <a:t>Сервіс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b="1" dirty="0" err="1"/>
              <a:t>Пошук</a:t>
            </a:r>
            <a:r>
              <a:rPr lang="ru-RU" b="1" dirty="0"/>
              <a:t> </a:t>
            </a:r>
            <a:r>
              <a:rPr lang="ru-RU" b="1" dirty="0" err="1"/>
              <a:t>рішення</a:t>
            </a:r>
            <a:r>
              <a:rPr lang="ru-RU" b="1" dirty="0"/>
              <a:t> </a:t>
            </a:r>
            <a:r>
              <a:rPr lang="ru-RU" dirty="0" smtClean="0"/>
              <a:t>.</a:t>
            </a:r>
          </a:p>
          <a:p>
            <a:r>
              <a:rPr lang="ru-RU" dirty="0" smtClean="0"/>
              <a:t>5 </a:t>
            </a:r>
            <a:r>
              <a:rPr lang="ru-RU" dirty="0"/>
              <a:t>.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цільову</a:t>
            </a:r>
            <a:r>
              <a:rPr lang="ru-RU" dirty="0"/>
              <a:t> </a:t>
            </a:r>
            <a:r>
              <a:rPr lang="ru-RU" dirty="0" err="1"/>
              <a:t>комірку</a:t>
            </a:r>
            <a:r>
              <a:rPr lang="ru-RU" dirty="0"/>
              <a:t> - ту </a:t>
            </a:r>
            <a:r>
              <a:rPr lang="ru-RU" dirty="0" err="1"/>
              <a:t>клітинку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формула , </a:t>
            </a:r>
            <a:r>
              <a:rPr lang="ru-RU" dirty="0" err="1"/>
              <a:t>наприклад</a:t>
            </a:r>
            <a:r>
              <a:rPr lang="ru-RU" dirty="0"/>
              <a:t> , В5 і </a:t>
            </a:r>
            <a:r>
              <a:rPr lang="ru-RU" dirty="0" err="1"/>
              <a:t>задати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, </a:t>
            </a:r>
            <a:r>
              <a:rPr lang="ru-RU" dirty="0" err="1"/>
              <a:t>рівне</a:t>
            </a:r>
            <a:r>
              <a:rPr lang="ru-RU" dirty="0"/>
              <a:t> </a:t>
            </a:r>
            <a:r>
              <a:rPr lang="ru-RU" dirty="0" err="1"/>
              <a:t>значенню</a:t>
            </a:r>
            <a:r>
              <a:rPr lang="ru-RU" dirty="0"/>
              <a:t> </a:t>
            </a:r>
            <a:r>
              <a:rPr lang="ru-RU" dirty="0" err="1" smtClean="0"/>
              <a:t>правої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 smtClean="0"/>
              <a:t>рівняння</a:t>
            </a:r>
            <a:endParaRPr lang="ru-RU" dirty="0" smtClean="0"/>
          </a:p>
          <a:p>
            <a:r>
              <a:rPr lang="ru-RU" dirty="0" smtClean="0"/>
              <a:t>6 </a:t>
            </a:r>
            <a:r>
              <a:rPr lang="ru-RU" dirty="0"/>
              <a:t>. У </a:t>
            </a:r>
            <a:r>
              <a:rPr lang="ru-RU" dirty="0" err="1"/>
              <a:t>полі</a:t>
            </a:r>
            <a:r>
              <a:rPr lang="ru-RU" dirty="0"/>
              <a:t> " </a:t>
            </a:r>
            <a:r>
              <a:rPr lang="ru-RU" dirty="0" err="1"/>
              <a:t>змінюючи</a:t>
            </a:r>
            <a:r>
              <a:rPr lang="ru-RU" dirty="0"/>
              <a:t> </a:t>
            </a:r>
            <a:r>
              <a:rPr lang="ru-RU" dirty="0" err="1" smtClean="0"/>
              <a:t>комірки</a:t>
            </a:r>
            <a:r>
              <a:rPr lang="ru-RU" dirty="0" smtClean="0"/>
              <a:t>" </a:t>
            </a:r>
            <a:r>
              <a:rPr lang="ru-RU" dirty="0" err="1"/>
              <a:t>вказати</a:t>
            </a:r>
            <a:r>
              <a:rPr lang="ru-RU" dirty="0"/>
              <a:t> </a:t>
            </a:r>
            <a:r>
              <a:rPr lang="ru-RU" dirty="0" err="1"/>
              <a:t>комірки</a:t>
            </a:r>
            <a:r>
              <a:rPr lang="ru-RU" dirty="0"/>
              <a:t> 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хочемо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 ( В3 і В4</a:t>
            </a:r>
            <a:r>
              <a:rPr lang="ru-RU" dirty="0" smtClean="0"/>
              <a:t>)</a:t>
            </a:r>
          </a:p>
          <a:p>
            <a:r>
              <a:rPr lang="ru-RU" dirty="0" smtClean="0"/>
              <a:t>7 </a:t>
            </a:r>
            <a:r>
              <a:rPr lang="ru-RU" dirty="0"/>
              <a:t>. Вести </a:t>
            </a:r>
            <a:r>
              <a:rPr lang="ru-RU" dirty="0" err="1"/>
              <a:t>обмеження</a:t>
            </a:r>
            <a:r>
              <a:rPr lang="ru-RU" dirty="0"/>
              <a:t> $ B $ 6 = -3 .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клацнути</a:t>
            </a:r>
            <a:r>
              <a:rPr lang="ru-RU" dirty="0"/>
              <a:t> на </a:t>
            </a:r>
            <a:r>
              <a:rPr lang="ru-RU" dirty="0" err="1"/>
              <a:t>кнопці</a:t>
            </a:r>
            <a:r>
              <a:rPr lang="ru-RU" dirty="0"/>
              <a:t> </a:t>
            </a:r>
            <a:r>
              <a:rPr lang="ru-RU" b="1" dirty="0" err="1"/>
              <a:t>Додати</a:t>
            </a:r>
            <a:r>
              <a:rPr lang="ru-RU" dirty="0"/>
              <a:t> і в </a:t>
            </a:r>
            <a:r>
              <a:rPr lang="ru-RU" dirty="0" err="1"/>
              <a:t>отриманому</a:t>
            </a:r>
            <a:r>
              <a:rPr lang="ru-RU" dirty="0"/>
              <a:t> </a:t>
            </a:r>
            <a:r>
              <a:rPr lang="ru-RU" dirty="0" err="1"/>
              <a:t>вікні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реквізити</a:t>
            </a:r>
            <a:r>
              <a:rPr lang="ru-RU" dirty="0"/>
              <a:t> таким чином: у </a:t>
            </a:r>
            <a:r>
              <a:rPr lang="ru-RU" dirty="0" err="1"/>
              <a:t>полі</a:t>
            </a:r>
            <a:r>
              <a:rPr lang="ru-RU" dirty="0"/>
              <a:t> </a:t>
            </a:r>
            <a:r>
              <a:rPr lang="ru-RU" b="1" dirty="0" err="1"/>
              <a:t>Посилання</a:t>
            </a:r>
            <a:r>
              <a:rPr lang="ru-RU" dirty="0"/>
              <a:t> на </a:t>
            </a:r>
            <a:r>
              <a:rPr lang="ru-RU" dirty="0" err="1"/>
              <a:t>клітинку</a:t>
            </a:r>
            <a:r>
              <a:rPr lang="ru-RU" dirty="0"/>
              <a:t> </a:t>
            </a:r>
            <a:r>
              <a:rPr lang="ru-RU" dirty="0" err="1"/>
              <a:t>вказати</a:t>
            </a:r>
            <a:r>
              <a:rPr lang="ru-RU" dirty="0"/>
              <a:t> </a:t>
            </a:r>
            <a:r>
              <a:rPr lang="ru-RU" dirty="0" err="1"/>
              <a:t>клітинку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записана </a:t>
            </a:r>
            <a:r>
              <a:rPr lang="ru-RU" dirty="0" err="1"/>
              <a:t>ліва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рівняння</a:t>
            </a:r>
            <a:r>
              <a:rPr lang="ru-RU" dirty="0"/>
              <a:t> , в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полі</a:t>
            </a:r>
            <a:r>
              <a:rPr lang="ru-RU" dirty="0"/>
              <a:t> </a:t>
            </a:r>
            <a:r>
              <a:rPr lang="ru-RU" dirty="0" err="1"/>
              <a:t>вибрати</a:t>
            </a:r>
            <a:r>
              <a:rPr lang="ru-RU" dirty="0"/>
              <a:t> знак "=" , в </a:t>
            </a:r>
            <a:r>
              <a:rPr lang="ru-RU" dirty="0" err="1"/>
              <a:t>третьому</a:t>
            </a:r>
            <a:r>
              <a:rPr lang="ru-RU" dirty="0"/>
              <a:t> ввести число , </a:t>
            </a:r>
            <a:r>
              <a:rPr lang="ru-RU" dirty="0" err="1"/>
              <a:t>рівне</a:t>
            </a:r>
            <a:r>
              <a:rPr lang="ru-RU" dirty="0"/>
              <a:t> </a:t>
            </a:r>
            <a:r>
              <a:rPr lang="ru-RU" dirty="0" err="1"/>
              <a:t>значенню</a:t>
            </a:r>
            <a:r>
              <a:rPr lang="ru-RU" dirty="0"/>
              <a:t> </a:t>
            </a:r>
            <a:r>
              <a:rPr lang="ru-RU" dirty="0" err="1"/>
              <a:t>правої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. </a:t>
            </a:r>
            <a:r>
              <a:rPr lang="ru-RU" dirty="0" err="1"/>
              <a:t>Закрити</a:t>
            </a:r>
            <a:r>
              <a:rPr lang="ru-RU" dirty="0"/>
              <a:t> </a:t>
            </a:r>
            <a:r>
              <a:rPr lang="ru-RU" dirty="0" err="1"/>
              <a:t>вікно</a:t>
            </a:r>
            <a:r>
              <a:rPr lang="ru-RU" dirty="0"/>
              <a:t> </a:t>
            </a:r>
            <a:r>
              <a:rPr lang="ru-RU" b="1" dirty="0" err="1"/>
              <a:t>Додати</a:t>
            </a:r>
            <a:r>
              <a:rPr lang="ru-RU" b="1" dirty="0"/>
              <a:t> </a:t>
            </a:r>
            <a:r>
              <a:rPr lang="ru-RU" b="1" dirty="0" err="1"/>
              <a:t>обмеження</a:t>
            </a:r>
            <a:r>
              <a:rPr lang="ru-RU" dirty="0"/>
              <a:t> , клацнувши </a:t>
            </a:r>
            <a:r>
              <a:rPr lang="ru-RU" dirty="0" err="1"/>
              <a:t>кнопкою</a:t>
            </a:r>
            <a:r>
              <a:rPr lang="ru-RU" dirty="0"/>
              <a:t> </a:t>
            </a:r>
            <a:r>
              <a:rPr lang="ru-RU" b="1" dirty="0" smtClean="0"/>
              <a:t>ОК.</a:t>
            </a:r>
          </a:p>
          <a:p>
            <a:r>
              <a:rPr lang="ru-RU" dirty="0" smtClean="0"/>
              <a:t>8 </a:t>
            </a:r>
            <a:r>
              <a:rPr lang="ru-RU" dirty="0"/>
              <a:t>. </a:t>
            </a:r>
            <a:r>
              <a:rPr lang="ru-RU" dirty="0" err="1"/>
              <a:t>Вирішити</a:t>
            </a:r>
            <a:r>
              <a:rPr lang="ru-RU" dirty="0"/>
              <a:t> систему </a:t>
            </a:r>
            <a:r>
              <a:rPr lang="ru-RU" dirty="0" err="1"/>
              <a:t>рівнянь</a:t>
            </a:r>
            <a:r>
              <a:rPr lang="ru-RU" dirty="0"/>
              <a:t> , клацнувши </a:t>
            </a:r>
            <a:r>
              <a:rPr lang="ru-RU" dirty="0" err="1"/>
              <a:t>кнопкою</a:t>
            </a:r>
            <a:r>
              <a:rPr lang="ru-RU" dirty="0"/>
              <a:t> </a:t>
            </a:r>
            <a:r>
              <a:rPr lang="ru-RU" b="1" dirty="0" err="1" smtClean="0"/>
              <a:t>Виконати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algn="ctr"/>
            <a:r>
              <a:rPr lang="ru-RU" sz="2400" dirty="0" err="1"/>
              <a:t>Запишемо</a:t>
            </a:r>
            <a:r>
              <a:rPr lang="ru-RU" sz="2400" dirty="0"/>
              <a:t> </a:t>
            </a:r>
            <a:r>
              <a:rPr lang="ru-RU" sz="2400" dirty="0" err="1"/>
              <a:t>приблизний</a:t>
            </a:r>
            <a:r>
              <a:rPr lang="ru-RU" sz="2400" dirty="0"/>
              <a:t> алгоритм </a:t>
            </a:r>
            <a:r>
              <a:rPr lang="ru-RU" sz="2400" dirty="0" err="1"/>
              <a:t>розв'язання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рівнянь</a:t>
            </a:r>
            <a:r>
              <a:rPr lang="ru-RU" sz="2400" dirty="0"/>
              <a:t> , </a:t>
            </a:r>
            <a:r>
              <a:rPr lang="ru-RU" sz="2400" dirty="0" err="1"/>
              <a:t>використовуючи</a:t>
            </a:r>
            <a:r>
              <a:rPr lang="ru-RU" sz="2400" dirty="0"/>
              <a:t> </a:t>
            </a:r>
            <a:r>
              <a:rPr lang="ru-RU" sz="2400" dirty="0" err="1"/>
              <a:t>Пошук</a:t>
            </a:r>
            <a:r>
              <a:rPr lang="ru-RU" sz="2400" dirty="0"/>
              <a:t> </a:t>
            </a:r>
            <a:r>
              <a:rPr lang="ru-RU" sz="2400" dirty="0" err="1"/>
              <a:t>рішення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37080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3500" b="1" dirty="0">
                <a:solidFill>
                  <a:srgbClr val="0070C0"/>
                </a:solidFill>
              </a:rPr>
              <a:t>Microsoft Excel </a:t>
            </a:r>
            <a:r>
              <a:rPr lang="en-US" dirty="0"/>
              <a:t>(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en-US" dirty="0"/>
              <a:t>Microsoft Office </a:t>
            </a:r>
            <a:r>
              <a:rPr lang="en-US" dirty="0" smtClean="0"/>
              <a:t>Excel) </a:t>
            </a:r>
            <a:r>
              <a:rPr lang="en-US" dirty="0"/>
              <a:t>- </a:t>
            </a:r>
            <a:r>
              <a:rPr lang="ru-RU" dirty="0" err="1"/>
              <a:t>програма</a:t>
            </a:r>
            <a:r>
              <a:rPr lang="ru-RU" dirty="0"/>
              <a:t> для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електронними</a:t>
            </a:r>
            <a:r>
              <a:rPr lang="ru-RU" dirty="0"/>
              <a:t> </a:t>
            </a:r>
            <a:r>
              <a:rPr lang="ru-RU" dirty="0" err="1"/>
              <a:t>таблицями</a:t>
            </a:r>
            <a:r>
              <a:rPr lang="ru-RU" dirty="0"/>
              <a:t>, створена </a:t>
            </a:r>
            <a:r>
              <a:rPr lang="ru-RU" dirty="0" err="1"/>
              <a:t>корпорацією</a:t>
            </a:r>
            <a:r>
              <a:rPr lang="ru-RU" dirty="0"/>
              <a:t> </a:t>
            </a:r>
            <a:r>
              <a:rPr lang="en-US" b="1" dirty="0"/>
              <a:t>Microsoft</a:t>
            </a:r>
            <a:r>
              <a:rPr lang="en-US" dirty="0"/>
              <a:t> </a:t>
            </a:r>
            <a:r>
              <a:rPr lang="ru-RU" dirty="0"/>
              <a:t>для </a:t>
            </a:r>
            <a:r>
              <a:rPr lang="en-US" b="1" dirty="0"/>
              <a:t>Microsoft Windows, Windows NT</a:t>
            </a:r>
            <a:r>
              <a:rPr lang="en-US" dirty="0"/>
              <a:t> </a:t>
            </a:r>
            <a:r>
              <a:rPr lang="ru-RU" dirty="0"/>
              <a:t>і </a:t>
            </a:r>
            <a:r>
              <a:rPr lang="en-US" b="1" dirty="0"/>
              <a:t>Mac OS</a:t>
            </a:r>
            <a:r>
              <a:rPr lang="en-US" dirty="0"/>
              <a:t>. </a:t>
            </a:r>
            <a:r>
              <a:rPr lang="ru-RU" dirty="0"/>
              <a:t>Вона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економіко-статистичних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, </a:t>
            </a:r>
            <a:r>
              <a:rPr lang="ru-RU" dirty="0" err="1"/>
              <a:t>графічні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і,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en-US" dirty="0"/>
              <a:t>Excel 2008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en-US" dirty="0"/>
              <a:t>Mac OS X,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макропрограмування</a:t>
            </a:r>
            <a:r>
              <a:rPr lang="ru-RU" dirty="0"/>
              <a:t> </a:t>
            </a:r>
            <a:r>
              <a:rPr lang="en-US" b="1" dirty="0"/>
              <a:t>VBA</a:t>
            </a:r>
            <a:r>
              <a:rPr lang="en-US" dirty="0"/>
              <a:t> (Visual Basic for Application). </a:t>
            </a:r>
            <a:r>
              <a:rPr lang="en-US" dirty="0">
                <a:solidFill>
                  <a:srgbClr val="0070C0"/>
                </a:solidFill>
              </a:rPr>
              <a:t>Microsoft Excel </a:t>
            </a:r>
            <a:r>
              <a:rPr lang="ru-RU" dirty="0"/>
              <a:t>входить до складу </a:t>
            </a:r>
            <a:r>
              <a:rPr lang="en-US" b="1" dirty="0"/>
              <a:t>Microsoft Office </a:t>
            </a:r>
            <a:r>
              <a:rPr lang="ru-RU" dirty="0"/>
              <a:t>і на </a:t>
            </a:r>
            <a:r>
              <a:rPr lang="ru-RU" dirty="0" err="1"/>
              <a:t>сьогоднішній</a:t>
            </a:r>
            <a:r>
              <a:rPr lang="ru-RU" dirty="0"/>
              <a:t> день </a:t>
            </a:r>
            <a:r>
              <a:rPr lang="en-US" dirty="0">
                <a:solidFill>
                  <a:srgbClr val="0070C0"/>
                </a:solidFill>
              </a:rPr>
              <a:t>Excel</a:t>
            </a:r>
            <a:r>
              <a:rPr lang="en-US" dirty="0"/>
              <a:t> </a:t>
            </a:r>
            <a:r>
              <a:rPr lang="ru-RU" dirty="0"/>
              <a:t>є одним з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популярних</a:t>
            </a:r>
            <a:r>
              <a:rPr lang="ru-RU" dirty="0"/>
              <a:t> </a:t>
            </a:r>
            <a:r>
              <a:rPr lang="ru-RU" dirty="0" err="1"/>
              <a:t>додатків</a:t>
            </a:r>
            <a:r>
              <a:rPr lang="ru-RU" dirty="0"/>
              <a:t> в </a:t>
            </a:r>
            <a:r>
              <a:rPr lang="ru-RU" dirty="0" err="1"/>
              <a:t>світі</a:t>
            </a:r>
            <a:r>
              <a:rPr lang="ru-RU" dirty="0"/>
              <a:t>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85010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Теоретичні відомості для повторення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179839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Електронна таблиця </a:t>
            </a:r>
            <a:r>
              <a:rPr lang="uk-UA" dirty="0" smtClean="0"/>
              <a:t>– це програма, яка моделює на екрані двовимірну таблицю, що складається з рядків і стовпців.</a:t>
            </a:r>
          </a:p>
          <a:p>
            <a:r>
              <a:rPr lang="uk-UA" dirty="0" smtClean="0"/>
              <a:t>Кожній документ називається </a:t>
            </a:r>
            <a:r>
              <a:rPr lang="uk-UA" b="1" dirty="0" smtClean="0">
                <a:solidFill>
                  <a:srgbClr val="0070C0"/>
                </a:solidFill>
              </a:rPr>
              <a:t>робочою книгою.</a:t>
            </a:r>
          </a:p>
          <a:p>
            <a:r>
              <a:rPr lang="uk-UA" dirty="0" smtClean="0"/>
              <a:t>Кожна книга за умовчанням складається з </a:t>
            </a:r>
            <a:r>
              <a:rPr lang="uk-UA" b="1" dirty="0" smtClean="0">
                <a:solidFill>
                  <a:srgbClr val="0070C0"/>
                </a:solidFill>
              </a:rPr>
              <a:t>аркушів.</a:t>
            </a:r>
          </a:p>
          <a:p>
            <a:pPr marL="109728" indent="0">
              <a:buNone/>
            </a:pPr>
            <a:endParaRPr lang="uk-UA" b="1" dirty="0" smtClean="0">
              <a:solidFill>
                <a:srgbClr val="0070C0"/>
              </a:solidFill>
            </a:endParaRPr>
          </a:p>
          <a:p>
            <a:r>
              <a:rPr lang="uk-UA" dirty="0" smtClean="0"/>
              <a:t>Сукупність комірок – </a:t>
            </a:r>
            <a:r>
              <a:rPr lang="uk-UA" b="1" dirty="0" smtClean="0">
                <a:solidFill>
                  <a:srgbClr val="0070C0"/>
                </a:solidFill>
              </a:rPr>
              <a:t>діапазон</a:t>
            </a:r>
            <a:r>
              <a:rPr lang="uk-UA" dirty="0" smtClean="0"/>
              <a:t> (А1:В2)</a:t>
            </a:r>
          </a:p>
          <a:p>
            <a:endParaRPr lang="uk-UA" dirty="0" smtClean="0"/>
          </a:p>
          <a:p>
            <a:r>
              <a:rPr lang="uk-UA" dirty="0" smtClean="0"/>
              <a:t>Маркер </a:t>
            </a:r>
            <a:r>
              <a:rPr lang="uk-UA" dirty="0" err="1" smtClean="0"/>
              <a:t>автозаповнення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1026" name="Picture 2" descr="C:\Users\Nika\Desktop\s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25462"/>
          <a:stretch/>
        </p:blipFill>
        <p:spPr bwMode="auto">
          <a:xfrm>
            <a:off x="3059832" y="2801820"/>
            <a:ext cx="2548813" cy="87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ka\Desktop\s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295" y="4149080"/>
            <a:ext cx="207645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ika\Desktop\Безымянный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12" r="85587" b="73702"/>
          <a:stretch/>
        </p:blipFill>
        <p:spPr bwMode="auto">
          <a:xfrm>
            <a:off x="3347864" y="5082530"/>
            <a:ext cx="2874449" cy="119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203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Давайте </a:t>
            </a:r>
            <a:r>
              <a:rPr lang="ru-RU" dirty="0" err="1"/>
              <a:t>влаштуємо</a:t>
            </a:r>
            <a:r>
              <a:rPr lang="ru-RU" dirty="0"/>
              <a:t> </a:t>
            </a:r>
            <a:r>
              <a:rPr lang="ru-RU" dirty="0" err="1"/>
              <a:t>подорож</a:t>
            </a:r>
            <a:r>
              <a:rPr lang="ru-RU" dirty="0"/>
              <a:t> в математику і </a:t>
            </a:r>
            <a:r>
              <a:rPr lang="ru-RU" dirty="0" err="1"/>
              <a:t>згадаємо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ми </a:t>
            </a:r>
            <a:r>
              <a:rPr lang="ru-RU" dirty="0" err="1"/>
              <a:t>розуміємо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поняттям</a:t>
            </a:r>
            <a:r>
              <a:rPr lang="ru-RU" dirty="0"/>
              <a:t>: "</a:t>
            </a:r>
            <a:r>
              <a:rPr lang="ru-RU" dirty="0" err="1"/>
              <a:t>Вирішити</a:t>
            </a:r>
            <a:r>
              <a:rPr lang="ru-RU" dirty="0"/>
              <a:t> систему </a:t>
            </a:r>
            <a:r>
              <a:rPr lang="ru-RU" dirty="0" err="1"/>
              <a:t>рівнянь</a:t>
            </a:r>
            <a:r>
              <a:rPr lang="ru-RU" dirty="0"/>
              <a:t>"? (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х і у,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задовольняти</a:t>
            </a:r>
            <a:r>
              <a:rPr lang="ru-RU" dirty="0"/>
              <a:t> і перше </a:t>
            </a:r>
            <a:r>
              <a:rPr lang="ru-RU" dirty="0" err="1"/>
              <a:t>рівняння</a:t>
            </a:r>
            <a:r>
              <a:rPr lang="ru-RU" dirty="0"/>
              <a:t> і друге). </a:t>
            </a:r>
            <a:endParaRPr lang="ru-RU" dirty="0" smtClean="0"/>
          </a:p>
          <a:p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для </a:t>
            </a:r>
            <a:r>
              <a:rPr lang="ru-RU" dirty="0" err="1"/>
              <a:t>вирішення</a:t>
            </a:r>
            <a:r>
              <a:rPr lang="ru-RU" dirty="0"/>
              <a:t> систем </a:t>
            </a:r>
            <a:r>
              <a:rPr lang="ru-RU" dirty="0" err="1"/>
              <a:t>рівнянь</a:t>
            </a:r>
            <a:r>
              <a:rPr lang="ru-RU" dirty="0"/>
              <a:t> (метод </a:t>
            </a:r>
            <a:r>
              <a:rPr lang="ru-RU" dirty="0" err="1"/>
              <a:t>підстановки</a:t>
            </a:r>
            <a:r>
              <a:rPr lang="ru-RU" dirty="0"/>
              <a:t>, метод </a:t>
            </a:r>
            <a:r>
              <a:rPr lang="ru-RU" dirty="0" err="1"/>
              <a:t>складання</a:t>
            </a:r>
            <a:r>
              <a:rPr lang="ru-RU" dirty="0"/>
              <a:t> і </a:t>
            </a:r>
            <a:r>
              <a:rPr lang="ru-RU" dirty="0" err="1"/>
              <a:t>графічний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 err="1"/>
              <a:t>Сьогодні</a:t>
            </a:r>
            <a:r>
              <a:rPr lang="ru-RU" dirty="0"/>
              <a:t> ми з вами </a:t>
            </a:r>
            <a:r>
              <a:rPr lang="ru-RU" dirty="0" err="1"/>
              <a:t>навчимося</a:t>
            </a:r>
            <a:r>
              <a:rPr lang="ru-RU" dirty="0"/>
              <a:t>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рівнянь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таблиць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19605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А. </a:t>
            </a:r>
            <a:r>
              <a:rPr lang="ru-RU" dirty="0" err="1"/>
              <a:t>Вирішимо</a:t>
            </a:r>
            <a:r>
              <a:rPr lang="ru-RU" dirty="0"/>
              <a:t> систему        </a:t>
            </a:r>
            <a:r>
              <a:rPr lang="ru-RU" dirty="0" err="1"/>
              <a:t>графічним</a:t>
            </a:r>
            <a:r>
              <a:rPr lang="ru-RU" dirty="0"/>
              <a:t> способом.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852936"/>
            <a:ext cx="2017439" cy="12306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6432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76064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Перетворимо</a:t>
            </a:r>
            <a:r>
              <a:rPr lang="ru-RU" dirty="0" smtClean="0"/>
              <a:t> </a:t>
            </a:r>
            <a:r>
              <a:rPr lang="ru-RU" dirty="0" err="1"/>
              <a:t>дану</a:t>
            </a:r>
            <a:r>
              <a:rPr lang="ru-RU" dirty="0"/>
              <a:t> систему 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скористаємося</a:t>
            </a:r>
            <a:r>
              <a:rPr lang="ru-RU" dirty="0"/>
              <a:t> </a:t>
            </a:r>
            <a:r>
              <a:rPr lang="ru-RU" dirty="0" err="1"/>
              <a:t>діаграмою</a:t>
            </a:r>
            <a:r>
              <a:rPr lang="ru-RU" dirty="0"/>
              <a:t> , на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відобразимо</a:t>
            </a:r>
            <a:r>
              <a:rPr lang="ru-RU" dirty="0"/>
              <a:t> </a:t>
            </a:r>
            <a:r>
              <a:rPr lang="ru-RU" dirty="0" err="1"/>
              <a:t>графіки</a:t>
            </a:r>
            <a:r>
              <a:rPr lang="ru-RU" dirty="0"/>
              <a:t> </a:t>
            </a:r>
            <a:r>
              <a:rPr lang="ru-RU" dirty="0" err="1"/>
              <a:t>обох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. </a:t>
            </a:r>
            <a:endParaRPr lang="ru-RU" dirty="0" smtClean="0"/>
          </a:p>
          <a:p>
            <a:r>
              <a:rPr lang="ru-RU" b="1" dirty="0" err="1" smtClean="0"/>
              <a:t>Заповнюємо</a:t>
            </a:r>
            <a:r>
              <a:rPr lang="ru-RU" b="1" dirty="0" smtClean="0"/>
              <a:t> </a:t>
            </a:r>
            <a:r>
              <a:rPr lang="ru-RU" b="1" dirty="0" err="1"/>
              <a:t>стовпець</a:t>
            </a:r>
            <a:r>
              <a:rPr lang="ru-RU" b="1" dirty="0"/>
              <a:t> А </a:t>
            </a:r>
            <a:r>
              <a:rPr lang="ru-RU" dirty="0"/>
              <a:t>: </a:t>
            </a:r>
            <a:r>
              <a:rPr lang="ru-RU" dirty="0" err="1"/>
              <a:t>заповнюємо</a:t>
            </a:r>
            <a:r>
              <a:rPr lang="ru-RU" dirty="0"/>
              <a:t> </a:t>
            </a:r>
            <a:r>
              <a:rPr lang="ru-RU" dirty="0" err="1" smtClean="0"/>
              <a:t>комірки</a:t>
            </a:r>
            <a:r>
              <a:rPr lang="ru-RU" dirty="0" smtClean="0"/>
              <a:t> </a:t>
            </a:r>
            <a:r>
              <a:rPr lang="ru-RU" dirty="0"/>
              <a:t>А2 : А22 числами </a:t>
            </a:r>
            <a:r>
              <a:rPr lang="ru-RU" dirty="0" err="1"/>
              <a:t>від</a:t>
            </a:r>
            <a:r>
              <a:rPr lang="ru-RU" dirty="0"/>
              <a:t> -5 до +5 з </a:t>
            </a:r>
            <a:r>
              <a:rPr lang="ru-RU" dirty="0" err="1"/>
              <a:t>кроком</a:t>
            </a:r>
            <a:r>
              <a:rPr lang="ru-RU" dirty="0"/>
              <a:t> 0,5 . ( в </a:t>
            </a:r>
            <a:r>
              <a:rPr lang="ru-RU" dirty="0" err="1"/>
              <a:t>комірку</a:t>
            </a:r>
            <a:r>
              <a:rPr lang="ru-RU" dirty="0"/>
              <a:t> А2 заносимо число -5 , в </a:t>
            </a:r>
            <a:r>
              <a:rPr lang="ru-RU" dirty="0" err="1" smtClean="0"/>
              <a:t>комірку</a:t>
            </a:r>
            <a:r>
              <a:rPr lang="ru-RU" dirty="0" smtClean="0"/>
              <a:t> </a:t>
            </a:r>
            <a:r>
              <a:rPr lang="ru-RU" dirty="0"/>
              <a:t>А3 - число -4,5 , </a:t>
            </a:r>
            <a:r>
              <a:rPr lang="ru-RU" dirty="0" err="1"/>
              <a:t>виділяємо</a:t>
            </a:r>
            <a:r>
              <a:rPr lang="ru-RU" dirty="0"/>
              <a:t> </a:t>
            </a:r>
            <a:r>
              <a:rPr lang="ru-RU" dirty="0" err="1"/>
              <a:t>комірки</a:t>
            </a:r>
            <a:r>
              <a:rPr lang="ru-RU" dirty="0"/>
              <a:t> А2 і А3 , </a:t>
            </a:r>
            <a:r>
              <a:rPr lang="ru-RU" dirty="0" err="1"/>
              <a:t>встановимо</a:t>
            </a:r>
            <a:r>
              <a:rPr lang="ru-RU" dirty="0"/>
              <a:t> курсор </a:t>
            </a:r>
            <a:r>
              <a:rPr lang="ru-RU" dirty="0" err="1"/>
              <a:t>миші</a:t>
            </a:r>
            <a:r>
              <a:rPr lang="ru-RU" dirty="0"/>
              <a:t> на </a:t>
            </a:r>
            <a:r>
              <a:rPr lang="ru-RU" dirty="0" err="1"/>
              <a:t>правий</a:t>
            </a:r>
            <a:r>
              <a:rPr lang="ru-RU" dirty="0"/>
              <a:t> </a:t>
            </a:r>
            <a:r>
              <a:rPr lang="ru-RU" dirty="0" err="1"/>
              <a:t>нижній</a:t>
            </a:r>
            <a:r>
              <a:rPr lang="ru-RU" dirty="0"/>
              <a:t> кут рамки ( </a:t>
            </a:r>
            <a:r>
              <a:rPr lang="ru-RU" dirty="0" err="1"/>
              <a:t>покажчик</a:t>
            </a:r>
            <a:r>
              <a:rPr lang="ru-RU" dirty="0"/>
              <a:t> </a:t>
            </a:r>
            <a:r>
              <a:rPr lang="ru-RU" dirty="0" err="1"/>
              <a:t>прийме</a:t>
            </a:r>
            <a:r>
              <a:rPr lang="ru-RU" dirty="0"/>
              <a:t> форму </a:t>
            </a:r>
            <a:r>
              <a:rPr lang="ru-RU" dirty="0" err="1"/>
              <a:t>чорного</a:t>
            </a:r>
            <a:r>
              <a:rPr lang="ru-RU" dirty="0"/>
              <a:t> </a:t>
            </a:r>
            <a:r>
              <a:rPr lang="ru-RU" dirty="0" err="1"/>
              <a:t>хрестика</a:t>
            </a:r>
            <a:r>
              <a:rPr lang="ru-RU" dirty="0"/>
              <a:t> </a:t>
            </a:r>
            <a:r>
              <a:rPr lang="ru-RU" dirty="0" smtClean="0"/>
              <a:t>)і </a:t>
            </a:r>
            <a:r>
              <a:rPr lang="ru-RU" dirty="0" err="1"/>
              <a:t>розтягуємо</a:t>
            </a:r>
            <a:r>
              <a:rPr lang="ru-RU" dirty="0"/>
              <a:t> рамку вниз , </a:t>
            </a:r>
            <a:r>
              <a:rPr lang="ru-RU" dirty="0" err="1"/>
              <a:t>поки</a:t>
            </a:r>
            <a:r>
              <a:rPr lang="ru-RU" dirty="0"/>
              <a:t> </a:t>
            </a:r>
            <a:r>
              <a:rPr lang="ru-RU" dirty="0" err="1"/>
              <a:t>останнє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не стане </a:t>
            </a:r>
            <a:r>
              <a:rPr lang="ru-RU" dirty="0" err="1"/>
              <a:t>рівним</a:t>
            </a:r>
            <a:r>
              <a:rPr lang="ru-RU" dirty="0"/>
              <a:t> 5 </a:t>
            </a:r>
            <a:r>
              <a:rPr lang="ru-RU" dirty="0" smtClean="0"/>
              <a:t>). </a:t>
            </a:r>
          </a:p>
          <a:p>
            <a:r>
              <a:rPr lang="ru-RU" b="1" dirty="0" smtClean="0"/>
              <a:t>При </a:t>
            </a:r>
            <a:r>
              <a:rPr lang="ru-RU" b="1" dirty="0" err="1"/>
              <a:t>заповненні</a:t>
            </a:r>
            <a:r>
              <a:rPr lang="ru-RU" b="1" dirty="0"/>
              <a:t> </a:t>
            </a:r>
            <a:r>
              <a:rPr lang="ru-RU" b="1" dirty="0" err="1" smtClean="0"/>
              <a:t>стовпця</a:t>
            </a:r>
            <a:r>
              <a:rPr lang="ru-RU" b="1" dirty="0" smtClean="0"/>
              <a:t> В</a:t>
            </a:r>
            <a:r>
              <a:rPr lang="ru-RU" dirty="0" smtClean="0"/>
              <a:t>:в </a:t>
            </a:r>
            <a:r>
              <a:rPr lang="ru-RU" dirty="0" err="1"/>
              <a:t>клітинку</a:t>
            </a:r>
            <a:r>
              <a:rPr lang="ru-RU" dirty="0"/>
              <a:t> В2 заносимо формулу = А2 * А2 , яку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копіюємо</a:t>
            </a:r>
            <a:r>
              <a:rPr lang="ru-RU" dirty="0"/>
              <a:t> до </a:t>
            </a:r>
            <a:r>
              <a:rPr lang="ru-RU" dirty="0" err="1" smtClean="0"/>
              <a:t>комірки</a:t>
            </a:r>
            <a:r>
              <a:rPr lang="ru-RU" dirty="0" smtClean="0"/>
              <a:t> </a:t>
            </a:r>
            <a:r>
              <a:rPr lang="ru-RU" dirty="0"/>
              <a:t>В22 . ( </a:t>
            </a:r>
            <a:r>
              <a:rPr lang="ru-RU" dirty="0" err="1"/>
              <a:t>протягнемо</a:t>
            </a:r>
            <a:r>
              <a:rPr lang="ru-RU" dirty="0"/>
              <a:t> формулу за </a:t>
            </a:r>
            <a:r>
              <a:rPr lang="ru-RU" dirty="0" err="1"/>
              <a:t>правий</a:t>
            </a:r>
            <a:r>
              <a:rPr lang="ru-RU" dirty="0"/>
              <a:t> </a:t>
            </a:r>
            <a:r>
              <a:rPr lang="ru-RU" dirty="0" err="1"/>
              <a:t>нижній</a:t>
            </a:r>
            <a:r>
              <a:rPr lang="ru-RU" dirty="0"/>
              <a:t> кут). </a:t>
            </a:r>
          </a:p>
          <a:p>
            <a:r>
              <a:rPr lang="ru-RU" b="1" dirty="0" smtClean="0"/>
              <a:t>При </a:t>
            </a:r>
            <a:r>
              <a:rPr lang="ru-RU" b="1" dirty="0" err="1"/>
              <a:t>заповненні</a:t>
            </a:r>
            <a:r>
              <a:rPr lang="ru-RU" b="1" dirty="0"/>
              <a:t> колонки С </a:t>
            </a:r>
            <a:r>
              <a:rPr lang="ru-RU" dirty="0"/>
              <a:t>в </a:t>
            </a:r>
            <a:r>
              <a:rPr lang="ru-RU" dirty="0" err="1"/>
              <a:t>клітинку</a:t>
            </a:r>
            <a:r>
              <a:rPr lang="ru-RU" dirty="0"/>
              <a:t> С2 заносимо формулу = 1-2 * А2 , </a:t>
            </a:r>
            <a:r>
              <a:rPr lang="ru-RU" dirty="0" err="1"/>
              <a:t>копіюємо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до </a:t>
            </a:r>
            <a:r>
              <a:rPr lang="ru-RU" dirty="0" err="1"/>
              <a:t>комірки</a:t>
            </a:r>
            <a:r>
              <a:rPr lang="ru-RU" dirty="0"/>
              <a:t> С22 . </a:t>
            </a:r>
            <a:endParaRPr lang="ru-RU" dirty="0" smtClean="0"/>
          </a:p>
          <a:p>
            <a:r>
              <a:rPr lang="ru-RU" dirty="0" err="1" smtClean="0"/>
              <a:t>Виділимо</a:t>
            </a:r>
            <a:r>
              <a:rPr lang="ru-RU" dirty="0" smtClean="0"/>
              <a:t> </a:t>
            </a:r>
            <a:r>
              <a:rPr lang="ru-RU" dirty="0"/>
              <a:t>блок з </a:t>
            </a:r>
            <a:r>
              <a:rPr lang="ru-RU" dirty="0" err="1"/>
              <a:t>даними</a:t>
            </a:r>
            <a:r>
              <a:rPr lang="ru-RU" dirty="0"/>
              <a:t> 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b="1" dirty="0" err="1"/>
              <a:t>Майстра</a:t>
            </a:r>
            <a:r>
              <a:rPr lang="ru-RU" b="1" dirty="0"/>
              <a:t> </a:t>
            </a:r>
            <a:r>
              <a:rPr lang="ru-RU" b="1" dirty="0" err="1"/>
              <a:t>діаграм</a:t>
            </a:r>
            <a:r>
              <a:rPr lang="ru-RU" b="1" dirty="0"/>
              <a:t> </a:t>
            </a:r>
            <a:r>
              <a:rPr lang="ru-RU" dirty="0" err="1"/>
              <a:t>виберемо</a:t>
            </a:r>
            <a:r>
              <a:rPr lang="ru-RU" dirty="0"/>
              <a:t> тип </a:t>
            </a:r>
            <a:r>
              <a:rPr lang="ru-RU" dirty="0" err="1"/>
              <a:t>діаграми</a:t>
            </a:r>
            <a:r>
              <a:rPr lang="ru-RU" dirty="0"/>
              <a:t> </a:t>
            </a:r>
            <a:r>
              <a:rPr lang="ru-RU" b="1" dirty="0" err="1"/>
              <a:t>Точкова</a:t>
            </a:r>
            <a:r>
              <a:rPr lang="ru-RU" dirty="0"/>
              <a:t> і </a:t>
            </a:r>
            <a:r>
              <a:rPr lang="ru-RU" dirty="0" err="1"/>
              <a:t>побудуємо</a:t>
            </a:r>
            <a:r>
              <a:rPr lang="ru-RU" dirty="0"/>
              <a:t> </a:t>
            </a:r>
            <a:r>
              <a:rPr lang="ru-RU" dirty="0" err="1"/>
              <a:t>графіки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Координати</a:t>
            </a:r>
            <a:r>
              <a:rPr lang="ru-RU" dirty="0" smtClean="0"/>
              <a:t> </a:t>
            </a:r>
            <a:r>
              <a:rPr lang="ru-RU" dirty="0" err="1"/>
              <a:t>точок</a:t>
            </a:r>
            <a:r>
              <a:rPr lang="ru-RU" dirty="0"/>
              <a:t> </a:t>
            </a:r>
            <a:r>
              <a:rPr lang="ru-RU" dirty="0" err="1"/>
              <a:t>перетину</a:t>
            </a:r>
            <a:r>
              <a:rPr lang="ru-RU" dirty="0"/>
              <a:t> </a:t>
            </a:r>
            <a:r>
              <a:rPr lang="ru-RU" dirty="0" err="1"/>
              <a:t>графіків</a:t>
            </a:r>
            <a:r>
              <a:rPr lang="ru-RU" dirty="0"/>
              <a:t> -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                             { </a:t>
            </a:r>
            <a:r>
              <a:rPr lang="ru-RU" dirty="0"/>
              <a:t>(-2,5 ; 6 ) ; ( 0,5 ; 0 ) </a:t>
            </a:r>
            <a:r>
              <a:rPr lang="ru-RU" dirty="0" smtClean="0"/>
              <a:t>}</a:t>
            </a:r>
          </a:p>
          <a:p>
            <a:r>
              <a:rPr lang="ru-RU" dirty="0" err="1" smtClean="0"/>
              <a:t>Отримано</a:t>
            </a:r>
            <a:r>
              <a:rPr lang="ru-RU" dirty="0" smtClean="0"/>
              <a:t> </a:t>
            </a:r>
            <a:r>
              <a:rPr lang="ru-RU" dirty="0" err="1"/>
              <a:t>наближені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. Чим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крок</a:t>
            </a:r>
            <a:r>
              <a:rPr lang="ru-RU" dirty="0"/>
              <a:t> 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точніше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координат </a:t>
            </a:r>
            <a:r>
              <a:rPr lang="ru-RU" dirty="0" err="1"/>
              <a:t>точок</a:t>
            </a:r>
            <a:r>
              <a:rPr lang="ru-RU" dirty="0"/>
              <a:t> </a:t>
            </a:r>
            <a:r>
              <a:rPr lang="ru-RU" dirty="0" err="1"/>
              <a:t>перетину</a:t>
            </a:r>
            <a:r>
              <a:rPr lang="ru-RU" dirty="0"/>
              <a:t>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20953"/>
            <a:ext cx="1080120" cy="710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092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Nika\Desktop\s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7"/>
            <a:ext cx="7632848" cy="621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1513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1. </a:t>
            </a:r>
            <a:r>
              <a:rPr lang="ru-RU" dirty="0" err="1"/>
              <a:t>Перетворити</a:t>
            </a:r>
            <a:r>
              <a:rPr lang="ru-RU" dirty="0"/>
              <a:t> систему </a:t>
            </a:r>
            <a:r>
              <a:rPr lang="ru-RU" dirty="0" err="1"/>
              <a:t>рівнянь</a:t>
            </a:r>
            <a:r>
              <a:rPr lang="ru-RU" dirty="0"/>
              <a:t> 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</a:t>
            </a:r>
            <a:r>
              <a:rPr lang="ru-RU" dirty="0" err="1"/>
              <a:t>Задати</a:t>
            </a:r>
            <a:r>
              <a:rPr lang="ru-RU" dirty="0"/>
              <a:t> </a:t>
            </a:r>
            <a:r>
              <a:rPr lang="ru-RU" dirty="0" err="1"/>
              <a:t>початкові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при </a:t>
            </a:r>
            <a:r>
              <a:rPr lang="ru-RU" dirty="0" err="1"/>
              <a:t>заданих</a:t>
            </a:r>
            <a:r>
              <a:rPr lang="ru-RU" dirty="0"/>
              <a:t> 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при тих же 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 </a:t>
            </a:r>
            <a:r>
              <a:rPr lang="ru-RU" dirty="0" err="1"/>
              <a:t>Виділити</a:t>
            </a:r>
            <a:r>
              <a:rPr lang="ru-RU" dirty="0"/>
              <a:t> блок з </a:t>
            </a:r>
            <a:r>
              <a:rPr lang="ru-RU" dirty="0" err="1"/>
              <a:t>даними</a:t>
            </a:r>
            <a:r>
              <a:rPr lang="ru-RU" dirty="0"/>
              <a:t> і </a:t>
            </a:r>
            <a:r>
              <a:rPr lang="ru-RU" dirty="0" err="1"/>
              <a:t>побудувати</a:t>
            </a:r>
            <a:r>
              <a:rPr lang="ru-RU" dirty="0"/>
              <a:t> </a:t>
            </a:r>
            <a:r>
              <a:rPr lang="ru-RU" dirty="0" err="1"/>
              <a:t>графіки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точковий</a:t>
            </a:r>
            <a:r>
              <a:rPr lang="ru-RU" dirty="0"/>
              <a:t> тип </a:t>
            </a:r>
            <a:r>
              <a:rPr lang="ru-RU" dirty="0" err="1"/>
              <a:t>діаграми</a:t>
            </a:r>
            <a:r>
              <a:rPr lang="ru-RU" dirty="0"/>
              <a:t> </a:t>
            </a:r>
            <a:r>
              <a:rPr lang="ru-RU" dirty="0" smtClean="0"/>
              <a:t>.</a:t>
            </a:r>
          </a:p>
          <a:p>
            <a:r>
              <a:rPr lang="ru-RU" dirty="0" smtClean="0"/>
              <a:t>6.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- точка </a:t>
            </a:r>
            <a:r>
              <a:rPr lang="ru-RU" dirty="0" err="1"/>
              <a:t>перетину</a:t>
            </a:r>
            <a:r>
              <a:rPr lang="ru-RU" dirty="0"/>
              <a:t> </a:t>
            </a:r>
            <a:r>
              <a:rPr lang="ru-RU" dirty="0" err="1"/>
              <a:t>графіків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7. </a:t>
            </a:r>
            <a:r>
              <a:rPr lang="ru-RU" dirty="0"/>
              <a:t>Для </a:t>
            </a:r>
            <a:r>
              <a:rPr lang="ru-RU" dirty="0" err="1"/>
              <a:t>знаходження</a:t>
            </a:r>
            <a:r>
              <a:rPr lang="ru-RU" dirty="0"/>
              <a:t> координат </a:t>
            </a:r>
            <a:r>
              <a:rPr lang="ru-RU" dirty="0" err="1"/>
              <a:t>точок</a:t>
            </a:r>
            <a:r>
              <a:rPr lang="ru-RU" dirty="0"/>
              <a:t> </a:t>
            </a:r>
            <a:r>
              <a:rPr lang="ru-RU" dirty="0" err="1"/>
              <a:t>перетину</a:t>
            </a:r>
            <a:r>
              <a:rPr lang="ru-RU" dirty="0"/>
              <a:t> з </a:t>
            </a:r>
            <a:r>
              <a:rPr lang="ru-RU" dirty="0" err="1"/>
              <a:t>заданою</a:t>
            </a:r>
            <a:r>
              <a:rPr lang="ru-RU" dirty="0"/>
              <a:t> </a:t>
            </a:r>
            <a:r>
              <a:rPr lang="ru-RU" dirty="0" err="1"/>
              <a:t>точністю</a:t>
            </a:r>
            <a:r>
              <a:rPr lang="ru-RU" dirty="0"/>
              <a:t> </a:t>
            </a:r>
            <a:r>
              <a:rPr lang="ru-RU" dirty="0" err="1"/>
              <a:t>побудувати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графік</a:t>
            </a:r>
            <a:r>
              <a:rPr lang="ru-RU" dirty="0"/>
              <a:t> на тому </a:t>
            </a:r>
            <a:r>
              <a:rPr lang="ru-RU" dirty="0" err="1"/>
              <a:t>відрізку</a:t>
            </a:r>
            <a:r>
              <a:rPr lang="ru-RU" dirty="0"/>
              <a:t> , де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, з </a:t>
            </a:r>
            <a:r>
              <a:rPr lang="ru-RU" dirty="0" err="1"/>
              <a:t>кроком</a:t>
            </a:r>
            <a:r>
              <a:rPr lang="ru-RU" dirty="0"/>
              <a:t> , </a:t>
            </a:r>
            <a:r>
              <a:rPr lang="ru-RU" dirty="0" err="1"/>
              <a:t>рівним</a:t>
            </a:r>
            <a:r>
              <a:rPr lang="ru-RU" dirty="0"/>
              <a:t> </a:t>
            </a:r>
            <a:r>
              <a:rPr lang="ru-RU" dirty="0" err="1"/>
              <a:t>значенню</a:t>
            </a:r>
            <a:r>
              <a:rPr lang="ru-RU" dirty="0"/>
              <a:t> </a:t>
            </a:r>
            <a:r>
              <a:rPr lang="ru-RU" dirty="0" err="1"/>
              <a:t>точності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err="1"/>
              <a:t>Запишемо</a:t>
            </a:r>
            <a:r>
              <a:rPr lang="ru-RU" sz="3200" dirty="0"/>
              <a:t> алгоритм </a:t>
            </a:r>
            <a:r>
              <a:rPr lang="ru-RU" sz="3200" dirty="0" err="1"/>
              <a:t>розв'язання</a:t>
            </a:r>
            <a:r>
              <a:rPr lang="ru-RU" sz="3200" dirty="0"/>
              <a:t> систем </a:t>
            </a:r>
            <a:r>
              <a:rPr lang="ru-RU" sz="3200" dirty="0" err="1"/>
              <a:t>рівнянь</a:t>
            </a:r>
            <a:r>
              <a:rPr lang="ru-RU" sz="3200" dirty="0"/>
              <a:t> </a:t>
            </a:r>
            <a:r>
              <a:rPr lang="ru-RU" sz="3200" dirty="0" err="1"/>
              <a:t>графічним</a:t>
            </a:r>
            <a:r>
              <a:rPr lang="ru-RU" sz="3200" dirty="0"/>
              <a:t> способом:</a:t>
            </a:r>
          </a:p>
        </p:txBody>
      </p:sp>
    </p:spTree>
    <p:extLst>
      <p:ext uri="{BB962C8B-B14F-4D97-AF65-F5344CB8AC3E}">
        <p14:creationId xmlns:p14="http://schemas.microsoft.com/office/powerpoint/2010/main" val="977840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Б. </a:t>
            </a:r>
            <a:r>
              <a:rPr lang="ru-RU" dirty="0" err="1"/>
              <a:t>Вирішити</a:t>
            </a:r>
            <a:r>
              <a:rPr lang="ru-RU" dirty="0"/>
              <a:t> систему </a:t>
            </a:r>
            <a:r>
              <a:rPr lang="ru-RU" dirty="0" err="1"/>
              <a:t>рівнянь</a:t>
            </a:r>
            <a:r>
              <a:rPr lang="ru-RU" dirty="0"/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722" y="2924944"/>
            <a:ext cx="2247875" cy="119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7358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101</TotalTime>
  <Words>843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Розв`язування систем рівнянь в середовищі  Microsoft Excel</vt:lpstr>
      <vt:lpstr>Теоретичні відомості для повторення</vt:lpstr>
      <vt:lpstr>Презентация PowerPoint</vt:lpstr>
      <vt:lpstr>Презентация PowerPoint</vt:lpstr>
      <vt:lpstr>А. Вирішимо систему        графічним способом. </vt:lpstr>
      <vt:lpstr>Презентация PowerPoint</vt:lpstr>
      <vt:lpstr>Презентация PowerPoint</vt:lpstr>
      <vt:lpstr>Запишемо алгоритм розв'язання систем рівнянь графічним способом:</vt:lpstr>
      <vt:lpstr>Б. Вирішити систему рівнянь.</vt:lpstr>
      <vt:lpstr>Презентация PowerPoint</vt:lpstr>
      <vt:lpstr>Презентация PowerPoint</vt:lpstr>
      <vt:lpstr>Запишемо приблизний алгоритм розв'язання системи рівнянь , використовуючи Пошук рішення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Розв`язування систем рівнянь в середовищі  Microsoft Excel</dc:title>
  <dc:creator>Nika</dc:creator>
  <cp:lastModifiedBy>Nika</cp:lastModifiedBy>
  <cp:revision>9</cp:revision>
  <dcterms:created xsi:type="dcterms:W3CDTF">2013-12-08T13:26:14Z</dcterms:created>
  <dcterms:modified xsi:type="dcterms:W3CDTF">2013-12-08T15:07:46Z</dcterms:modified>
</cp:coreProperties>
</file>