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47" autoAdjust="0"/>
    <p:restoredTop sz="94660"/>
  </p:normalViewPr>
  <p:slideViewPr>
    <p:cSldViewPr>
      <p:cViewPr>
        <p:scale>
          <a:sx n="73" d="100"/>
          <a:sy n="73" d="100"/>
        </p:scale>
        <p:origin x="-66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43A122-604A-46CD-8813-42CE86F35B6D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EDC5A0-DC42-443C-8A9E-86AB0F918686}">
      <dgm:prSet phldrT="[Текст]"/>
      <dgm:spPr/>
      <dgm:t>
        <a:bodyPr/>
        <a:lstStyle/>
        <a:p>
          <a:r>
            <a:rPr lang="uk-UA" dirty="0" smtClean="0"/>
            <a:t>Квадратні рівняння</a:t>
          </a:r>
          <a:endParaRPr lang="ru-RU" dirty="0"/>
        </a:p>
      </dgm:t>
    </dgm:pt>
    <dgm:pt modelId="{2721091E-7CB4-45FF-89C9-BA32C7BA0562}" type="parTrans" cxnId="{63A69623-ADFF-4244-9315-AF5999A6B3BA}">
      <dgm:prSet/>
      <dgm:spPr/>
      <dgm:t>
        <a:bodyPr/>
        <a:lstStyle/>
        <a:p>
          <a:endParaRPr lang="ru-RU"/>
        </a:p>
      </dgm:t>
    </dgm:pt>
    <dgm:pt modelId="{C3E90744-D792-42A4-8F1E-834EF9A2CB81}" type="sibTrans" cxnId="{63A69623-ADFF-4244-9315-AF5999A6B3BA}">
      <dgm:prSet/>
      <dgm:spPr/>
      <dgm:t>
        <a:bodyPr/>
        <a:lstStyle/>
        <a:p>
          <a:endParaRPr lang="ru-RU"/>
        </a:p>
      </dgm:t>
    </dgm:pt>
    <dgm:pt modelId="{3F24447C-D3D5-498A-8854-3B9B63B0253A}" type="asst">
      <dgm:prSet phldrT="[Текст]"/>
      <dgm:spPr/>
      <dgm:t>
        <a:bodyPr/>
        <a:lstStyle/>
        <a:p>
          <a:r>
            <a:rPr lang="uk-UA" dirty="0" smtClean="0"/>
            <a:t>Неповні</a:t>
          </a:r>
          <a:endParaRPr lang="ru-RU" dirty="0"/>
        </a:p>
      </dgm:t>
    </dgm:pt>
    <dgm:pt modelId="{64F5E0CE-6231-4985-9B47-855BA1595065}" type="parTrans" cxnId="{4218B3F9-947A-4916-BE87-21E7303C170B}">
      <dgm:prSet/>
      <dgm:spPr/>
      <dgm:t>
        <a:bodyPr/>
        <a:lstStyle/>
        <a:p>
          <a:endParaRPr lang="ru-RU"/>
        </a:p>
      </dgm:t>
    </dgm:pt>
    <dgm:pt modelId="{1D63CA3F-2995-45F0-8D38-4DA4815939EA}" type="sibTrans" cxnId="{4218B3F9-947A-4916-BE87-21E7303C170B}">
      <dgm:prSet/>
      <dgm:spPr/>
      <dgm:t>
        <a:bodyPr/>
        <a:lstStyle/>
        <a:p>
          <a:endParaRPr lang="ru-RU"/>
        </a:p>
      </dgm:t>
    </dgm:pt>
    <dgm:pt modelId="{1664E81B-8BE0-4C3D-A095-9C7D8C3B8731}" type="asst">
      <dgm:prSet/>
      <dgm:spPr/>
      <dgm:t>
        <a:bodyPr/>
        <a:lstStyle/>
        <a:p>
          <a:r>
            <a:rPr lang="uk-UA" dirty="0" smtClean="0"/>
            <a:t>Повні</a:t>
          </a:r>
          <a:endParaRPr lang="ru-RU" dirty="0"/>
        </a:p>
      </dgm:t>
    </dgm:pt>
    <dgm:pt modelId="{06407DFC-117C-43FB-8750-3EBFF1A93B36}" type="parTrans" cxnId="{B551624A-21E4-4EDE-8236-2E53651A89A6}">
      <dgm:prSet/>
      <dgm:spPr/>
      <dgm:t>
        <a:bodyPr/>
        <a:lstStyle/>
        <a:p>
          <a:endParaRPr lang="ru-RU"/>
        </a:p>
      </dgm:t>
    </dgm:pt>
    <dgm:pt modelId="{C0A065F2-8833-4EE2-B3FA-BBD1E22E38C9}" type="sibTrans" cxnId="{B551624A-21E4-4EDE-8236-2E53651A89A6}">
      <dgm:prSet/>
      <dgm:spPr/>
      <dgm:t>
        <a:bodyPr/>
        <a:lstStyle/>
        <a:p>
          <a:endParaRPr lang="ru-RU"/>
        </a:p>
      </dgm:t>
    </dgm:pt>
    <dgm:pt modelId="{B7CC146A-47F3-4172-BA8D-07D8B03865E9}" type="asst">
      <dgm:prSet/>
      <dgm:spPr/>
      <dgm:t>
        <a:bodyPr/>
        <a:lstStyle/>
        <a:p>
          <a:r>
            <a:rPr lang="en-US" dirty="0" smtClean="0"/>
            <a:t>ax2 +</a:t>
          </a:r>
          <a:r>
            <a:rPr lang="en-US" dirty="0" err="1" smtClean="0"/>
            <a:t>bx</a:t>
          </a:r>
          <a:r>
            <a:rPr lang="en-US" dirty="0" smtClean="0"/>
            <a:t> = 0</a:t>
          </a:r>
          <a:endParaRPr lang="ru-RU" dirty="0"/>
        </a:p>
      </dgm:t>
    </dgm:pt>
    <dgm:pt modelId="{C2FDFEFC-93C4-43E8-8C6A-4D39D6882523}" type="parTrans" cxnId="{EB743202-62A6-485B-8089-31A86B8B1264}">
      <dgm:prSet/>
      <dgm:spPr/>
      <dgm:t>
        <a:bodyPr/>
        <a:lstStyle/>
        <a:p>
          <a:endParaRPr lang="ru-RU"/>
        </a:p>
      </dgm:t>
    </dgm:pt>
    <dgm:pt modelId="{DFEBD971-CBC5-49B0-9BE6-2386DB5B510A}" type="sibTrans" cxnId="{EB743202-62A6-485B-8089-31A86B8B1264}">
      <dgm:prSet/>
      <dgm:spPr/>
      <dgm:t>
        <a:bodyPr/>
        <a:lstStyle/>
        <a:p>
          <a:endParaRPr lang="ru-RU"/>
        </a:p>
      </dgm:t>
    </dgm:pt>
    <dgm:pt modelId="{6BF73F2D-6A33-4E6C-82FF-3CF7ADE0414C}" type="asst">
      <dgm:prSet/>
      <dgm:spPr/>
      <dgm:t>
        <a:bodyPr/>
        <a:lstStyle/>
        <a:p>
          <a:r>
            <a:rPr lang="en-US" dirty="0" smtClean="0"/>
            <a:t>ax2+c=0</a:t>
          </a:r>
          <a:endParaRPr lang="ru-RU" dirty="0"/>
        </a:p>
      </dgm:t>
    </dgm:pt>
    <dgm:pt modelId="{2E8661F0-D101-413B-8B2F-FB4EEBCBA3BB}" type="parTrans" cxnId="{EDE82AD3-333D-4A10-AD1A-987DC63A9534}">
      <dgm:prSet/>
      <dgm:spPr/>
      <dgm:t>
        <a:bodyPr/>
        <a:lstStyle/>
        <a:p>
          <a:endParaRPr lang="ru-RU"/>
        </a:p>
      </dgm:t>
    </dgm:pt>
    <dgm:pt modelId="{03EF8263-3C76-4D86-9F68-3A76BA1BEE97}" type="sibTrans" cxnId="{EDE82AD3-333D-4A10-AD1A-987DC63A9534}">
      <dgm:prSet/>
      <dgm:spPr/>
      <dgm:t>
        <a:bodyPr/>
        <a:lstStyle/>
        <a:p>
          <a:endParaRPr lang="ru-RU"/>
        </a:p>
      </dgm:t>
    </dgm:pt>
    <dgm:pt modelId="{39C7A569-BBD9-414B-B204-20744F65289F}" type="asst">
      <dgm:prSet/>
      <dgm:spPr/>
      <dgm:t>
        <a:bodyPr/>
        <a:lstStyle/>
        <a:p>
          <a:r>
            <a:rPr lang="uk-UA" dirty="0" smtClean="0"/>
            <a:t>Зведені</a:t>
          </a:r>
          <a:endParaRPr lang="ru-RU" dirty="0"/>
        </a:p>
      </dgm:t>
    </dgm:pt>
    <dgm:pt modelId="{48D08700-9730-4A43-AA46-F8D51D1172AB}" type="parTrans" cxnId="{F48F65A8-BFB4-4A72-A121-4F0FAB2D2F3C}">
      <dgm:prSet/>
      <dgm:spPr/>
      <dgm:t>
        <a:bodyPr/>
        <a:lstStyle/>
        <a:p>
          <a:endParaRPr lang="ru-RU"/>
        </a:p>
      </dgm:t>
    </dgm:pt>
    <dgm:pt modelId="{70F80ABB-452A-4AF2-B83F-46303E9B0EA9}" type="sibTrans" cxnId="{F48F65A8-BFB4-4A72-A121-4F0FAB2D2F3C}">
      <dgm:prSet/>
      <dgm:spPr/>
      <dgm:t>
        <a:bodyPr/>
        <a:lstStyle/>
        <a:p>
          <a:endParaRPr lang="ru-RU"/>
        </a:p>
      </dgm:t>
    </dgm:pt>
    <dgm:pt modelId="{0FB6F3FB-874C-405D-9FCA-602DD6F13043}" type="pres">
      <dgm:prSet presAssocID="{F043A122-604A-46CD-8813-42CE86F35B6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ED1AF7C-489B-4DFC-B050-924705B9090B}" type="pres">
      <dgm:prSet presAssocID="{13EDC5A0-DC42-443C-8A9E-86AB0F918686}" presName="hierRoot1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1B4A7A8D-497D-4975-A6C9-4D2A56278C90}" type="pres">
      <dgm:prSet presAssocID="{13EDC5A0-DC42-443C-8A9E-86AB0F918686}" presName="rootComposite1" presStyleCnt="0"/>
      <dgm:spPr/>
      <dgm:t>
        <a:bodyPr/>
        <a:lstStyle/>
        <a:p>
          <a:endParaRPr lang="ru-RU"/>
        </a:p>
      </dgm:t>
    </dgm:pt>
    <dgm:pt modelId="{F821ACD1-15EA-4BB5-9761-48FA9B20AABA}" type="pres">
      <dgm:prSet presAssocID="{13EDC5A0-DC42-443C-8A9E-86AB0F918686}" presName="rootText1" presStyleLbl="node0" presStyleIdx="0" presStyleCnt="1" custScaleX="199604" custScaleY="53265" custLinFactNeighborX="-47013" custLinFactNeighborY="251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B327653-C940-404B-BAA9-4CBD978D3218}" type="pres">
      <dgm:prSet presAssocID="{13EDC5A0-DC42-443C-8A9E-86AB0F918686}" presName="rootConnector1" presStyleLbl="node1" presStyleIdx="0" presStyleCnt="0"/>
      <dgm:spPr/>
      <dgm:t>
        <a:bodyPr/>
        <a:lstStyle/>
        <a:p>
          <a:endParaRPr lang="ru-RU"/>
        </a:p>
      </dgm:t>
    </dgm:pt>
    <dgm:pt modelId="{099EC242-67D2-455E-9D36-FE602BFA0F9C}" type="pres">
      <dgm:prSet presAssocID="{13EDC5A0-DC42-443C-8A9E-86AB0F918686}" presName="hierChild2" presStyleCnt="0"/>
      <dgm:spPr/>
      <dgm:t>
        <a:bodyPr/>
        <a:lstStyle/>
        <a:p>
          <a:endParaRPr lang="ru-RU"/>
        </a:p>
      </dgm:t>
    </dgm:pt>
    <dgm:pt modelId="{3DC217C9-9D86-428C-8CFD-2C90121A2756}" type="pres">
      <dgm:prSet presAssocID="{13EDC5A0-DC42-443C-8A9E-86AB0F918686}" presName="hierChild3" presStyleCnt="0"/>
      <dgm:spPr/>
      <dgm:t>
        <a:bodyPr/>
        <a:lstStyle/>
        <a:p>
          <a:endParaRPr lang="ru-RU"/>
        </a:p>
      </dgm:t>
    </dgm:pt>
    <dgm:pt modelId="{DE26409A-9B26-4095-B5DD-DE4FD29FFB81}" type="pres">
      <dgm:prSet presAssocID="{64F5E0CE-6231-4985-9B47-855BA1595065}" presName="Name111" presStyleLbl="parChTrans1D2" presStyleIdx="0" presStyleCnt="3"/>
      <dgm:spPr/>
      <dgm:t>
        <a:bodyPr/>
        <a:lstStyle/>
        <a:p>
          <a:endParaRPr lang="ru-RU"/>
        </a:p>
      </dgm:t>
    </dgm:pt>
    <dgm:pt modelId="{8ECA6057-78E3-4DE3-8F6D-84CF829A7310}" type="pres">
      <dgm:prSet presAssocID="{3F24447C-D3D5-498A-8854-3B9B63B0253A}" presName="hierRoot3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28721BC1-A73F-4C42-ABB2-4BA4FA6FE6E2}" type="pres">
      <dgm:prSet presAssocID="{3F24447C-D3D5-498A-8854-3B9B63B0253A}" presName="rootComposite3" presStyleCnt="0"/>
      <dgm:spPr/>
      <dgm:t>
        <a:bodyPr/>
        <a:lstStyle/>
        <a:p>
          <a:endParaRPr lang="ru-RU"/>
        </a:p>
      </dgm:t>
    </dgm:pt>
    <dgm:pt modelId="{C2BD3FBD-F85F-492B-AFCF-9CA3C0FBB463}" type="pres">
      <dgm:prSet presAssocID="{3F24447C-D3D5-498A-8854-3B9B63B0253A}" presName="rootText3" presStyleLbl="asst1" presStyleIdx="0" presStyleCnt="5" custScaleY="38620" custLinFactNeighborX="13462" custLinFactNeighborY="707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202CCB3-1984-4C66-82C2-E3628E0B8C12}" type="pres">
      <dgm:prSet presAssocID="{3F24447C-D3D5-498A-8854-3B9B63B0253A}" presName="rootConnector3" presStyleLbl="asst1" presStyleIdx="0" presStyleCnt="5"/>
      <dgm:spPr/>
      <dgm:t>
        <a:bodyPr/>
        <a:lstStyle/>
        <a:p>
          <a:endParaRPr lang="ru-RU"/>
        </a:p>
      </dgm:t>
    </dgm:pt>
    <dgm:pt modelId="{62884216-C9FF-4D34-A52A-E17EAD1D3CA2}" type="pres">
      <dgm:prSet presAssocID="{3F24447C-D3D5-498A-8854-3B9B63B0253A}" presName="hierChild6" presStyleCnt="0"/>
      <dgm:spPr/>
      <dgm:t>
        <a:bodyPr/>
        <a:lstStyle/>
        <a:p>
          <a:endParaRPr lang="ru-RU"/>
        </a:p>
      </dgm:t>
    </dgm:pt>
    <dgm:pt modelId="{7F6C8DDD-AD4C-4BD7-A2ED-DEA3F58B1799}" type="pres">
      <dgm:prSet presAssocID="{3F24447C-D3D5-498A-8854-3B9B63B0253A}" presName="hierChild7" presStyleCnt="0"/>
      <dgm:spPr/>
      <dgm:t>
        <a:bodyPr/>
        <a:lstStyle/>
        <a:p>
          <a:endParaRPr lang="ru-RU"/>
        </a:p>
      </dgm:t>
    </dgm:pt>
    <dgm:pt modelId="{7CBDA360-7319-4091-BB30-153E92912E0A}" type="pres">
      <dgm:prSet presAssocID="{C2FDFEFC-93C4-43E8-8C6A-4D39D6882523}" presName="Name111" presStyleLbl="parChTrans1D3" presStyleIdx="0" presStyleCnt="2"/>
      <dgm:spPr/>
      <dgm:t>
        <a:bodyPr/>
        <a:lstStyle/>
        <a:p>
          <a:endParaRPr lang="ru-RU"/>
        </a:p>
      </dgm:t>
    </dgm:pt>
    <dgm:pt modelId="{7A34C062-8B0F-4808-AA7C-A7992929DB23}" type="pres">
      <dgm:prSet presAssocID="{B7CC146A-47F3-4172-BA8D-07D8B03865E9}" presName="hierRoot3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D57F3BC1-3718-4CFE-BC17-02C13FEDCF14}" type="pres">
      <dgm:prSet presAssocID="{B7CC146A-47F3-4172-BA8D-07D8B03865E9}" presName="rootComposite3" presStyleCnt="0"/>
      <dgm:spPr/>
      <dgm:t>
        <a:bodyPr/>
        <a:lstStyle/>
        <a:p>
          <a:endParaRPr lang="ru-RU"/>
        </a:p>
      </dgm:t>
    </dgm:pt>
    <dgm:pt modelId="{5324F850-5D30-47E0-BE8F-652D55A443AC}" type="pres">
      <dgm:prSet presAssocID="{B7CC146A-47F3-4172-BA8D-07D8B03865E9}" presName="rootText3" presStyleLbl="asst1" presStyleIdx="1" presStyleCnt="5" custScaleY="52375" custLinFactNeighborX="20350" custLinFactNeighborY="536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8120877-AA36-455F-BCF9-8575E4DA63C8}" type="pres">
      <dgm:prSet presAssocID="{B7CC146A-47F3-4172-BA8D-07D8B03865E9}" presName="rootConnector3" presStyleLbl="asst1" presStyleIdx="1" presStyleCnt="5"/>
      <dgm:spPr/>
      <dgm:t>
        <a:bodyPr/>
        <a:lstStyle/>
        <a:p>
          <a:endParaRPr lang="ru-RU"/>
        </a:p>
      </dgm:t>
    </dgm:pt>
    <dgm:pt modelId="{8C1D3CF8-370E-4985-8E73-381594DD9E84}" type="pres">
      <dgm:prSet presAssocID="{B7CC146A-47F3-4172-BA8D-07D8B03865E9}" presName="hierChild6" presStyleCnt="0"/>
      <dgm:spPr/>
      <dgm:t>
        <a:bodyPr/>
        <a:lstStyle/>
        <a:p>
          <a:endParaRPr lang="ru-RU"/>
        </a:p>
      </dgm:t>
    </dgm:pt>
    <dgm:pt modelId="{73861F7B-70FB-40D7-B097-6D60E0637319}" type="pres">
      <dgm:prSet presAssocID="{B7CC146A-47F3-4172-BA8D-07D8B03865E9}" presName="hierChild7" presStyleCnt="0"/>
      <dgm:spPr/>
      <dgm:t>
        <a:bodyPr/>
        <a:lstStyle/>
        <a:p>
          <a:endParaRPr lang="ru-RU"/>
        </a:p>
      </dgm:t>
    </dgm:pt>
    <dgm:pt modelId="{1A8B1B26-4260-477B-9912-80C196CDF6A6}" type="pres">
      <dgm:prSet presAssocID="{2E8661F0-D101-413B-8B2F-FB4EEBCBA3BB}" presName="Name111" presStyleLbl="parChTrans1D3" presStyleIdx="1" presStyleCnt="2"/>
      <dgm:spPr/>
      <dgm:t>
        <a:bodyPr/>
        <a:lstStyle/>
        <a:p>
          <a:endParaRPr lang="ru-RU"/>
        </a:p>
      </dgm:t>
    </dgm:pt>
    <dgm:pt modelId="{371AD7F5-327E-44C3-881A-441FCE6B90ED}" type="pres">
      <dgm:prSet presAssocID="{6BF73F2D-6A33-4E6C-82FF-3CF7ADE0414C}" presName="hierRoot3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08F5C3C0-0CDA-4DF6-A244-9A8C0AA1508B}" type="pres">
      <dgm:prSet presAssocID="{6BF73F2D-6A33-4E6C-82FF-3CF7ADE0414C}" presName="rootComposite3" presStyleCnt="0"/>
      <dgm:spPr/>
      <dgm:t>
        <a:bodyPr/>
        <a:lstStyle/>
        <a:p>
          <a:endParaRPr lang="ru-RU"/>
        </a:p>
      </dgm:t>
    </dgm:pt>
    <dgm:pt modelId="{67019A6A-7F2B-40A8-9492-440D3CCF163B}" type="pres">
      <dgm:prSet presAssocID="{6BF73F2D-6A33-4E6C-82FF-3CF7ADE0414C}" presName="rootText3" presStyleLbl="asst1" presStyleIdx="2" presStyleCnt="5" custScaleY="36146" custLinFactNeighborX="49465" custLinFactNeighborY="669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6E6C8B8-7612-4E9E-BAEA-82B5E24B0458}" type="pres">
      <dgm:prSet presAssocID="{6BF73F2D-6A33-4E6C-82FF-3CF7ADE0414C}" presName="rootConnector3" presStyleLbl="asst1" presStyleIdx="2" presStyleCnt="5"/>
      <dgm:spPr/>
      <dgm:t>
        <a:bodyPr/>
        <a:lstStyle/>
        <a:p>
          <a:endParaRPr lang="ru-RU"/>
        </a:p>
      </dgm:t>
    </dgm:pt>
    <dgm:pt modelId="{25F8C607-FFCD-4481-9D7A-B19F23BDAB99}" type="pres">
      <dgm:prSet presAssocID="{6BF73F2D-6A33-4E6C-82FF-3CF7ADE0414C}" presName="hierChild6" presStyleCnt="0"/>
      <dgm:spPr/>
      <dgm:t>
        <a:bodyPr/>
        <a:lstStyle/>
        <a:p>
          <a:endParaRPr lang="ru-RU"/>
        </a:p>
      </dgm:t>
    </dgm:pt>
    <dgm:pt modelId="{5240AF21-A943-4B02-83E7-8598AC944B85}" type="pres">
      <dgm:prSet presAssocID="{6BF73F2D-6A33-4E6C-82FF-3CF7ADE0414C}" presName="hierChild7" presStyleCnt="0"/>
      <dgm:spPr/>
      <dgm:t>
        <a:bodyPr/>
        <a:lstStyle/>
        <a:p>
          <a:endParaRPr lang="ru-RU"/>
        </a:p>
      </dgm:t>
    </dgm:pt>
    <dgm:pt modelId="{99FD9EEF-91FD-4E58-831D-DC2F83CC0E63}" type="pres">
      <dgm:prSet presAssocID="{06407DFC-117C-43FB-8750-3EBFF1A93B36}" presName="Name111" presStyleLbl="parChTrans1D2" presStyleIdx="1" presStyleCnt="3"/>
      <dgm:spPr/>
      <dgm:t>
        <a:bodyPr/>
        <a:lstStyle/>
        <a:p>
          <a:endParaRPr lang="ru-RU"/>
        </a:p>
      </dgm:t>
    </dgm:pt>
    <dgm:pt modelId="{FC930D46-DF58-4DD0-A02C-584F7A7FA3FA}" type="pres">
      <dgm:prSet presAssocID="{1664E81B-8BE0-4C3D-A095-9C7D8C3B8731}" presName="hierRoot3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E04F9162-7B36-485A-89ED-07BFADB31399}" type="pres">
      <dgm:prSet presAssocID="{1664E81B-8BE0-4C3D-A095-9C7D8C3B8731}" presName="rootComposite3" presStyleCnt="0"/>
      <dgm:spPr/>
      <dgm:t>
        <a:bodyPr/>
        <a:lstStyle/>
        <a:p>
          <a:endParaRPr lang="ru-RU"/>
        </a:p>
      </dgm:t>
    </dgm:pt>
    <dgm:pt modelId="{3DD610B5-12D1-4183-B7A7-C9EEDBEC7BF4}" type="pres">
      <dgm:prSet presAssocID="{1664E81B-8BE0-4C3D-A095-9C7D8C3B8731}" presName="rootText3" presStyleLbl="asst1" presStyleIdx="3" presStyleCnt="5" custScaleY="38620" custLinFactNeighborX="-25965" custLinFactNeighborY="64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D8F1F0C-0080-4AC7-8C96-786D10CDF3A4}" type="pres">
      <dgm:prSet presAssocID="{1664E81B-8BE0-4C3D-A095-9C7D8C3B8731}" presName="rootConnector3" presStyleLbl="asst1" presStyleIdx="3" presStyleCnt="5"/>
      <dgm:spPr/>
      <dgm:t>
        <a:bodyPr/>
        <a:lstStyle/>
        <a:p>
          <a:endParaRPr lang="ru-RU"/>
        </a:p>
      </dgm:t>
    </dgm:pt>
    <dgm:pt modelId="{30BA6690-D8F2-46E4-94B1-1C97167A786E}" type="pres">
      <dgm:prSet presAssocID="{1664E81B-8BE0-4C3D-A095-9C7D8C3B8731}" presName="hierChild6" presStyleCnt="0"/>
      <dgm:spPr/>
      <dgm:t>
        <a:bodyPr/>
        <a:lstStyle/>
        <a:p>
          <a:endParaRPr lang="ru-RU"/>
        </a:p>
      </dgm:t>
    </dgm:pt>
    <dgm:pt modelId="{1709604B-733A-4207-9EF2-A237A7E95F8A}" type="pres">
      <dgm:prSet presAssocID="{1664E81B-8BE0-4C3D-A095-9C7D8C3B8731}" presName="hierChild7" presStyleCnt="0"/>
      <dgm:spPr/>
      <dgm:t>
        <a:bodyPr/>
        <a:lstStyle/>
        <a:p>
          <a:endParaRPr lang="ru-RU"/>
        </a:p>
      </dgm:t>
    </dgm:pt>
    <dgm:pt modelId="{C86B2479-0DFD-4B99-A86A-9841860834D4}" type="pres">
      <dgm:prSet presAssocID="{48D08700-9730-4A43-AA46-F8D51D1172AB}" presName="Name111" presStyleLbl="parChTrans1D2" presStyleIdx="2" presStyleCnt="3"/>
      <dgm:spPr/>
      <dgm:t>
        <a:bodyPr/>
        <a:lstStyle/>
        <a:p>
          <a:endParaRPr lang="ru-RU"/>
        </a:p>
      </dgm:t>
    </dgm:pt>
    <dgm:pt modelId="{CD4F0321-159C-431C-BE5E-B46FFCDFADA3}" type="pres">
      <dgm:prSet presAssocID="{39C7A569-BBD9-414B-B204-20744F65289F}" presName="hierRoot3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3277344A-5086-42DD-B2BD-2A490E613B4E}" type="pres">
      <dgm:prSet presAssocID="{39C7A569-BBD9-414B-B204-20744F65289F}" presName="rootComposite3" presStyleCnt="0"/>
      <dgm:spPr/>
      <dgm:t>
        <a:bodyPr/>
        <a:lstStyle/>
        <a:p>
          <a:endParaRPr lang="ru-RU"/>
        </a:p>
      </dgm:t>
    </dgm:pt>
    <dgm:pt modelId="{7C1D82D3-B9A1-4B50-9650-9C05CE6287DE}" type="pres">
      <dgm:prSet presAssocID="{39C7A569-BBD9-414B-B204-20744F65289F}" presName="rootText3" presStyleLbl="asst1" presStyleIdx="4" presStyleCnt="5" custScaleY="50116" custLinFactY="-100000" custLinFactNeighborX="25711" custLinFactNeighborY="-1878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DBDBA64-CDD8-4E55-BB4C-C414F95EBC35}" type="pres">
      <dgm:prSet presAssocID="{39C7A569-BBD9-414B-B204-20744F65289F}" presName="rootConnector3" presStyleLbl="asst1" presStyleIdx="4" presStyleCnt="5"/>
      <dgm:spPr/>
      <dgm:t>
        <a:bodyPr/>
        <a:lstStyle/>
        <a:p>
          <a:endParaRPr lang="ru-RU"/>
        </a:p>
      </dgm:t>
    </dgm:pt>
    <dgm:pt modelId="{3EF0380F-07A4-444E-B946-E606F0FA4CEC}" type="pres">
      <dgm:prSet presAssocID="{39C7A569-BBD9-414B-B204-20744F65289F}" presName="hierChild6" presStyleCnt="0"/>
      <dgm:spPr/>
      <dgm:t>
        <a:bodyPr/>
        <a:lstStyle/>
        <a:p>
          <a:endParaRPr lang="ru-RU"/>
        </a:p>
      </dgm:t>
    </dgm:pt>
    <dgm:pt modelId="{39DFAE75-60DC-48C3-AF57-D6D7A3552CAB}" type="pres">
      <dgm:prSet presAssocID="{39C7A569-BBD9-414B-B204-20744F65289F}" presName="hierChild7" presStyleCnt="0"/>
      <dgm:spPr/>
      <dgm:t>
        <a:bodyPr/>
        <a:lstStyle/>
        <a:p>
          <a:endParaRPr lang="ru-RU"/>
        </a:p>
      </dgm:t>
    </dgm:pt>
  </dgm:ptLst>
  <dgm:cxnLst>
    <dgm:cxn modelId="{B4B3FF48-ADB5-4299-B479-941566ABF15B}" type="presOf" srcId="{2E8661F0-D101-413B-8B2F-FB4EEBCBA3BB}" destId="{1A8B1B26-4260-477B-9912-80C196CDF6A6}" srcOrd="0" destOrd="0" presId="urn:microsoft.com/office/officeart/2005/8/layout/orgChart1"/>
    <dgm:cxn modelId="{B551624A-21E4-4EDE-8236-2E53651A89A6}" srcId="{13EDC5A0-DC42-443C-8A9E-86AB0F918686}" destId="{1664E81B-8BE0-4C3D-A095-9C7D8C3B8731}" srcOrd="1" destOrd="0" parTransId="{06407DFC-117C-43FB-8750-3EBFF1A93B36}" sibTransId="{C0A065F2-8833-4EE2-B3FA-BBD1E22E38C9}"/>
    <dgm:cxn modelId="{B3AB0692-F928-4A72-9A48-74F97EB52906}" type="presOf" srcId="{3F24447C-D3D5-498A-8854-3B9B63B0253A}" destId="{C2BD3FBD-F85F-492B-AFCF-9CA3C0FBB463}" srcOrd="0" destOrd="0" presId="urn:microsoft.com/office/officeart/2005/8/layout/orgChart1"/>
    <dgm:cxn modelId="{4FAD6A15-7543-4B31-A72B-742F0ACB5A63}" type="presOf" srcId="{39C7A569-BBD9-414B-B204-20744F65289F}" destId="{EDBDBA64-CDD8-4E55-BB4C-C414F95EBC35}" srcOrd="1" destOrd="0" presId="urn:microsoft.com/office/officeart/2005/8/layout/orgChart1"/>
    <dgm:cxn modelId="{E23E9DCC-FDEA-43BF-ABD3-B3BA5F89D47B}" type="presOf" srcId="{6BF73F2D-6A33-4E6C-82FF-3CF7ADE0414C}" destId="{67019A6A-7F2B-40A8-9492-440D3CCF163B}" srcOrd="0" destOrd="0" presId="urn:microsoft.com/office/officeart/2005/8/layout/orgChart1"/>
    <dgm:cxn modelId="{CCE57183-408A-4BE4-B600-281FC3683988}" type="presOf" srcId="{39C7A569-BBD9-414B-B204-20744F65289F}" destId="{7C1D82D3-B9A1-4B50-9650-9C05CE6287DE}" srcOrd="0" destOrd="0" presId="urn:microsoft.com/office/officeart/2005/8/layout/orgChart1"/>
    <dgm:cxn modelId="{F959F5E9-6262-493B-91AD-C17204591048}" type="presOf" srcId="{C2FDFEFC-93C4-43E8-8C6A-4D39D6882523}" destId="{7CBDA360-7319-4091-BB30-153E92912E0A}" srcOrd="0" destOrd="0" presId="urn:microsoft.com/office/officeart/2005/8/layout/orgChart1"/>
    <dgm:cxn modelId="{4571D061-565C-4C0C-B8C5-E02374EB954B}" type="presOf" srcId="{64F5E0CE-6231-4985-9B47-855BA1595065}" destId="{DE26409A-9B26-4095-B5DD-DE4FD29FFB81}" srcOrd="0" destOrd="0" presId="urn:microsoft.com/office/officeart/2005/8/layout/orgChart1"/>
    <dgm:cxn modelId="{B0C96021-75F4-4FA9-8AF8-B26E194C01A2}" type="presOf" srcId="{1664E81B-8BE0-4C3D-A095-9C7D8C3B8731}" destId="{3DD610B5-12D1-4183-B7A7-C9EEDBEC7BF4}" srcOrd="0" destOrd="0" presId="urn:microsoft.com/office/officeart/2005/8/layout/orgChart1"/>
    <dgm:cxn modelId="{43BF3260-6C0E-4505-822C-8E7713D7737C}" type="presOf" srcId="{06407DFC-117C-43FB-8750-3EBFF1A93B36}" destId="{99FD9EEF-91FD-4E58-831D-DC2F83CC0E63}" srcOrd="0" destOrd="0" presId="urn:microsoft.com/office/officeart/2005/8/layout/orgChart1"/>
    <dgm:cxn modelId="{137C3515-3E44-4AB9-AA04-4FBB60D51B02}" type="presOf" srcId="{B7CC146A-47F3-4172-BA8D-07D8B03865E9}" destId="{5324F850-5D30-47E0-BE8F-652D55A443AC}" srcOrd="0" destOrd="0" presId="urn:microsoft.com/office/officeart/2005/8/layout/orgChart1"/>
    <dgm:cxn modelId="{EDE82AD3-333D-4A10-AD1A-987DC63A9534}" srcId="{3F24447C-D3D5-498A-8854-3B9B63B0253A}" destId="{6BF73F2D-6A33-4E6C-82FF-3CF7ADE0414C}" srcOrd="1" destOrd="0" parTransId="{2E8661F0-D101-413B-8B2F-FB4EEBCBA3BB}" sibTransId="{03EF8263-3C76-4D86-9F68-3A76BA1BEE97}"/>
    <dgm:cxn modelId="{F48F65A8-BFB4-4A72-A121-4F0FAB2D2F3C}" srcId="{13EDC5A0-DC42-443C-8A9E-86AB0F918686}" destId="{39C7A569-BBD9-414B-B204-20744F65289F}" srcOrd="2" destOrd="0" parTransId="{48D08700-9730-4A43-AA46-F8D51D1172AB}" sibTransId="{70F80ABB-452A-4AF2-B83F-46303E9B0EA9}"/>
    <dgm:cxn modelId="{0AED5408-2ABF-481F-B59C-2B5E644882E9}" type="presOf" srcId="{13EDC5A0-DC42-443C-8A9E-86AB0F918686}" destId="{F821ACD1-15EA-4BB5-9761-48FA9B20AABA}" srcOrd="0" destOrd="0" presId="urn:microsoft.com/office/officeart/2005/8/layout/orgChart1"/>
    <dgm:cxn modelId="{5D6C6705-1A89-47CE-94A3-E465AB261BA5}" type="presOf" srcId="{13EDC5A0-DC42-443C-8A9E-86AB0F918686}" destId="{BB327653-C940-404B-BAA9-4CBD978D3218}" srcOrd="1" destOrd="0" presId="urn:microsoft.com/office/officeart/2005/8/layout/orgChart1"/>
    <dgm:cxn modelId="{00375F12-B9B3-433C-BD80-86B853920658}" type="presOf" srcId="{48D08700-9730-4A43-AA46-F8D51D1172AB}" destId="{C86B2479-0DFD-4B99-A86A-9841860834D4}" srcOrd="0" destOrd="0" presId="urn:microsoft.com/office/officeart/2005/8/layout/orgChart1"/>
    <dgm:cxn modelId="{C8BB874B-9295-4C86-8034-52FBB72B2334}" type="presOf" srcId="{1664E81B-8BE0-4C3D-A095-9C7D8C3B8731}" destId="{BD8F1F0C-0080-4AC7-8C96-786D10CDF3A4}" srcOrd="1" destOrd="0" presId="urn:microsoft.com/office/officeart/2005/8/layout/orgChart1"/>
    <dgm:cxn modelId="{43619012-8ACB-4205-AF8A-24023892E3B7}" type="presOf" srcId="{B7CC146A-47F3-4172-BA8D-07D8B03865E9}" destId="{48120877-AA36-455F-BCF9-8575E4DA63C8}" srcOrd="1" destOrd="0" presId="urn:microsoft.com/office/officeart/2005/8/layout/orgChart1"/>
    <dgm:cxn modelId="{63A69623-ADFF-4244-9315-AF5999A6B3BA}" srcId="{F043A122-604A-46CD-8813-42CE86F35B6D}" destId="{13EDC5A0-DC42-443C-8A9E-86AB0F918686}" srcOrd="0" destOrd="0" parTransId="{2721091E-7CB4-45FF-89C9-BA32C7BA0562}" sibTransId="{C3E90744-D792-42A4-8F1E-834EF9A2CB81}"/>
    <dgm:cxn modelId="{57919F7D-C9C3-46DE-A9A0-8F9FBD044C82}" type="presOf" srcId="{6BF73F2D-6A33-4E6C-82FF-3CF7ADE0414C}" destId="{76E6C8B8-7612-4E9E-BAEA-82B5E24B0458}" srcOrd="1" destOrd="0" presId="urn:microsoft.com/office/officeart/2005/8/layout/orgChart1"/>
    <dgm:cxn modelId="{4218B3F9-947A-4916-BE87-21E7303C170B}" srcId="{13EDC5A0-DC42-443C-8A9E-86AB0F918686}" destId="{3F24447C-D3D5-498A-8854-3B9B63B0253A}" srcOrd="0" destOrd="0" parTransId="{64F5E0CE-6231-4985-9B47-855BA1595065}" sibTransId="{1D63CA3F-2995-45F0-8D38-4DA4815939EA}"/>
    <dgm:cxn modelId="{EB743202-62A6-485B-8089-31A86B8B1264}" srcId="{3F24447C-D3D5-498A-8854-3B9B63B0253A}" destId="{B7CC146A-47F3-4172-BA8D-07D8B03865E9}" srcOrd="0" destOrd="0" parTransId="{C2FDFEFC-93C4-43E8-8C6A-4D39D6882523}" sibTransId="{DFEBD971-CBC5-49B0-9BE6-2386DB5B510A}"/>
    <dgm:cxn modelId="{A27DACED-A25B-4DC5-8FBA-9C6B2070C291}" type="presOf" srcId="{3F24447C-D3D5-498A-8854-3B9B63B0253A}" destId="{8202CCB3-1984-4C66-82C2-E3628E0B8C12}" srcOrd="1" destOrd="0" presId="urn:microsoft.com/office/officeart/2005/8/layout/orgChart1"/>
    <dgm:cxn modelId="{286E4B3E-ED93-43BA-89AE-0958BAD5F6D5}" type="presOf" srcId="{F043A122-604A-46CD-8813-42CE86F35B6D}" destId="{0FB6F3FB-874C-405D-9FCA-602DD6F13043}" srcOrd="0" destOrd="0" presId="urn:microsoft.com/office/officeart/2005/8/layout/orgChart1"/>
    <dgm:cxn modelId="{2EF9FE30-FB49-402C-B86E-AD786E525465}" type="presParOf" srcId="{0FB6F3FB-874C-405D-9FCA-602DD6F13043}" destId="{0ED1AF7C-489B-4DFC-B050-924705B9090B}" srcOrd="0" destOrd="0" presId="urn:microsoft.com/office/officeart/2005/8/layout/orgChart1"/>
    <dgm:cxn modelId="{7958D9D3-3561-424F-994D-EF679FC4E6BE}" type="presParOf" srcId="{0ED1AF7C-489B-4DFC-B050-924705B9090B}" destId="{1B4A7A8D-497D-4975-A6C9-4D2A56278C90}" srcOrd="0" destOrd="0" presId="urn:microsoft.com/office/officeart/2005/8/layout/orgChart1"/>
    <dgm:cxn modelId="{9590360B-7D0F-4F24-ABFB-D88ED9F59EE4}" type="presParOf" srcId="{1B4A7A8D-497D-4975-A6C9-4D2A56278C90}" destId="{F821ACD1-15EA-4BB5-9761-48FA9B20AABA}" srcOrd="0" destOrd="0" presId="urn:microsoft.com/office/officeart/2005/8/layout/orgChart1"/>
    <dgm:cxn modelId="{C7E40ABD-4CF3-49C6-8DE2-0975EFCB1F48}" type="presParOf" srcId="{1B4A7A8D-497D-4975-A6C9-4D2A56278C90}" destId="{BB327653-C940-404B-BAA9-4CBD978D3218}" srcOrd="1" destOrd="0" presId="urn:microsoft.com/office/officeart/2005/8/layout/orgChart1"/>
    <dgm:cxn modelId="{35DC7D5E-84FF-400F-8031-B87C8BF1A9B9}" type="presParOf" srcId="{0ED1AF7C-489B-4DFC-B050-924705B9090B}" destId="{099EC242-67D2-455E-9D36-FE602BFA0F9C}" srcOrd="1" destOrd="0" presId="urn:microsoft.com/office/officeart/2005/8/layout/orgChart1"/>
    <dgm:cxn modelId="{1E0FB519-3B6F-4984-942D-D265C1C957D9}" type="presParOf" srcId="{0ED1AF7C-489B-4DFC-B050-924705B9090B}" destId="{3DC217C9-9D86-428C-8CFD-2C90121A2756}" srcOrd="2" destOrd="0" presId="urn:microsoft.com/office/officeart/2005/8/layout/orgChart1"/>
    <dgm:cxn modelId="{8DA5E013-8935-4F98-8B12-361440271F48}" type="presParOf" srcId="{3DC217C9-9D86-428C-8CFD-2C90121A2756}" destId="{DE26409A-9B26-4095-B5DD-DE4FD29FFB81}" srcOrd="0" destOrd="0" presId="urn:microsoft.com/office/officeart/2005/8/layout/orgChart1"/>
    <dgm:cxn modelId="{C7631749-B9DB-471C-9F91-55E6661979B3}" type="presParOf" srcId="{3DC217C9-9D86-428C-8CFD-2C90121A2756}" destId="{8ECA6057-78E3-4DE3-8F6D-84CF829A7310}" srcOrd="1" destOrd="0" presId="urn:microsoft.com/office/officeart/2005/8/layout/orgChart1"/>
    <dgm:cxn modelId="{83D4E1FE-0742-403E-B555-300FAD8BCBEF}" type="presParOf" srcId="{8ECA6057-78E3-4DE3-8F6D-84CF829A7310}" destId="{28721BC1-A73F-4C42-ABB2-4BA4FA6FE6E2}" srcOrd="0" destOrd="0" presId="urn:microsoft.com/office/officeart/2005/8/layout/orgChart1"/>
    <dgm:cxn modelId="{EA9E2197-C231-4244-B7CD-E0C5B1D82916}" type="presParOf" srcId="{28721BC1-A73F-4C42-ABB2-4BA4FA6FE6E2}" destId="{C2BD3FBD-F85F-492B-AFCF-9CA3C0FBB463}" srcOrd="0" destOrd="0" presId="urn:microsoft.com/office/officeart/2005/8/layout/orgChart1"/>
    <dgm:cxn modelId="{2F6105C2-4B51-4E2F-98D2-76ABFD58A41C}" type="presParOf" srcId="{28721BC1-A73F-4C42-ABB2-4BA4FA6FE6E2}" destId="{8202CCB3-1984-4C66-82C2-E3628E0B8C12}" srcOrd="1" destOrd="0" presId="urn:microsoft.com/office/officeart/2005/8/layout/orgChart1"/>
    <dgm:cxn modelId="{A76E5C6A-A520-4E04-A514-94F4CDEADB9F}" type="presParOf" srcId="{8ECA6057-78E3-4DE3-8F6D-84CF829A7310}" destId="{62884216-C9FF-4D34-A52A-E17EAD1D3CA2}" srcOrd="1" destOrd="0" presId="urn:microsoft.com/office/officeart/2005/8/layout/orgChart1"/>
    <dgm:cxn modelId="{6BAB3DC6-183D-4CA7-A6E4-E7E697F7A676}" type="presParOf" srcId="{8ECA6057-78E3-4DE3-8F6D-84CF829A7310}" destId="{7F6C8DDD-AD4C-4BD7-A2ED-DEA3F58B1799}" srcOrd="2" destOrd="0" presId="urn:microsoft.com/office/officeart/2005/8/layout/orgChart1"/>
    <dgm:cxn modelId="{D1281966-FA86-42F4-BCD4-24BA3B86F1D6}" type="presParOf" srcId="{7F6C8DDD-AD4C-4BD7-A2ED-DEA3F58B1799}" destId="{7CBDA360-7319-4091-BB30-153E92912E0A}" srcOrd="0" destOrd="0" presId="urn:microsoft.com/office/officeart/2005/8/layout/orgChart1"/>
    <dgm:cxn modelId="{00892A99-F9A7-4BD0-A666-D0294658BB63}" type="presParOf" srcId="{7F6C8DDD-AD4C-4BD7-A2ED-DEA3F58B1799}" destId="{7A34C062-8B0F-4808-AA7C-A7992929DB23}" srcOrd="1" destOrd="0" presId="urn:microsoft.com/office/officeart/2005/8/layout/orgChart1"/>
    <dgm:cxn modelId="{CD0CEC8B-55EA-4B9C-992C-53E2E161C189}" type="presParOf" srcId="{7A34C062-8B0F-4808-AA7C-A7992929DB23}" destId="{D57F3BC1-3718-4CFE-BC17-02C13FEDCF14}" srcOrd="0" destOrd="0" presId="urn:microsoft.com/office/officeart/2005/8/layout/orgChart1"/>
    <dgm:cxn modelId="{4C5EED0C-5F61-491E-915F-9259A061547D}" type="presParOf" srcId="{D57F3BC1-3718-4CFE-BC17-02C13FEDCF14}" destId="{5324F850-5D30-47E0-BE8F-652D55A443AC}" srcOrd="0" destOrd="0" presId="urn:microsoft.com/office/officeart/2005/8/layout/orgChart1"/>
    <dgm:cxn modelId="{414D3A12-2246-49BC-B9DA-FCCB50A6F3BE}" type="presParOf" srcId="{D57F3BC1-3718-4CFE-BC17-02C13FEDCF14}" destId="{48120877-AA36-455F-BCF9-8575E4DA63C8}" srcOrd="1" destOrd="0" presId="urn:microsoft.com/office/officeart/2005/8/layout/orgChart1"/>
    <dgm:cxn modelId="{47A1C960-53C1-46D7-B889-0604A1BB5029}" type="presParOf" srcId="{7A34C062-8B0F-4808-AA7C-A7992929DB23}" destId="{8C1D3CF8-370E-4985-8E73-381594DD9E84}" srcOrd="1" destOrd="0" presId="urn:microsoft.com/office/officeart/2005/8/layout/orgChart1"/>
    <dgm:cxn modelId="{3E83D9A7-0204-4571-B9CB-CE98B5A43F14}" type="presParOf" srcId="{7A34C062-8B0F-4808-AA7C-A7992929DB23}" destId="{73861F7B-70FB-40D7-B097-6D60E0637319}" srcOrd="2" destOrd="0" presId="urn:microsoft.com/office/officeart/2005/8/layout/orgChart1"/>
    <dgm:cxn modelId="{9FB02853-9B6D-4FDA-AD17-F7D0CEA7D4C4}" type="presParOf" srcId="{7F6C8DDD-AD4C-4BD7-A2ED-DEA3F58B1799}" destId="{1A8B1B26-4260-477B-9912-80C196CDF6A6}" srcOrd="2" destOrd="0" presId="urn:microsoft.com/office/officeart/2005/8/layout/orgChart1"/>
    <dgm:cxn modelId="{7437252F-7959-4C86-B714-632FD31B7748}" type="presParOf" srcId="{7F6C8DDD-AD4C-4BD7-A2ED-DEA3F58B1799}" destId="{371AD7F5-327E-44C3-881A-441FCE6B90ED}" srcOrd="3" destOrd="0" presId="urn:microsoft.com/office/officeart/2005/8/layout/orgChart1"/>
    <dgm:cxn modelId="{97803D45-EE67-4921-8F73-6DFA225567D7}" type="presParOf" srcId="{371AD7F5-327E-44C3-881A-441FCE6B90ED}" destId="{08F5C3C0-0CDA-4DF6-A244-9A8C0AA1508B}" srcOrd="0" destOrd="0" presId="urn:microsoft.com/office/officeart/2005/8/layout/orgChart1"/>
    <dgm:cxn modelId="{5DA288A2-4029-4569-806B-6F5120F1B9DA}" type="presParOf" srcId="{08F5C3C0-0CDA-4DF6-A244-9A8C0AA1508B}" destId="{67019A6A-7F2B-40A8-9492-440D3CCF163B}" srcOrd="0" destOrd="0" presId="urn:microsoft.com/office/officeart/2005/8/layout/orgChart1"/>
    <dgm:cxn modelId="{B294E909-596E-4ABE-B4B9-4DAADC7C4759}" type="presParOf" srcId="{08F5C3C0-0CDA-4DF6-A244-9A8C0AA1508B}" destId="{76E6C8B8-7612-4E9E-BAEA-82B5E24B0458}" srcOrd="1" destOrd="0" presId="urn:microsoft.com/office/officeart/2005/8/layout/orgChart1"/>
    <dgm:cxn modelId="{CE5D371F-49E1-4E99-9AE9-0EC4002CD7FD}" type="presParOf" srcId="{371AD7F5-327E-44C3-881A-441FCE6B90ED}" destId="{25F8C607-FFCD-4481-9D7A-B19F23BDAB99}" srcOrd="1" destOrd="0" presId="urn:microsoft.com/office/officeart/2005/8/layout/orgChart1"/>
    <dgm:cxn modelId="{BF74E600-031B-4C8B-B15F-38AE863427D6}" type="presParOf" srcId="{371AD7F5-327E-44C3-881A-441FCE6B90ED}" destId="{5240AF21-A943-4B02-83E7-8598AC944B85}" srcOrd="2" destOrd="0" presId="urn:microsoft.com/office/officeart/2005/8/layout/orgChart1"/>
    <dgm:cxn modelId="{4AD48E53-C3BB-4CEF-AE37-C49D1BBB0F2E}" type="presParOf" srcId="{3DC217C9-9D86-428C-8CFD-2C90121A2756}" destId="{99FD9EEF-91FD-4E58-831D-DC2F83CC0E63}" srcOrd="2" destOrd="0" presId="urn:microsoft.com/office/officeart/2005/8/layout/orgChart1"/>
    <dgm:cxn modelId="{4FCCF2E1-5C20-47AF-B43B-A3A388C0374D}" type="presParOf" srcId="{3DC217C9-9D86-428C-8CFD-2C90121A2756}" destId="{FC930D46-DF58-4DD0-A02C-584F7A7FA3FA}" srcOrd="3" destOrd="0" presId="urn:microsoft.com/office/officeart/2005/8/layout/orgChart1"/>
    <dgm:cxn modelId="{2745B52B-3ECE-4A19-B189-540101E1913E}" type="presParOf" srcId="{FC930D46-DF58-4DD0-A02C-584F7A7FA3FA}" destId="{E04F9162-7B36-485A-89ED-07BFADB31399}" srcOrd="0" destOrd="0" presId="urn:microsoft.com/office/officeart/2005/8/layout/orgChart1"/>
    <dgm:cxn modelId="{24036E3B-C5C3-4724-AF7C-CF6F290827CA}" type="presParOf" srcId="{E04F9162-7B36-485A-89ED-07BFADB31399}" destId="{3DD610B5-12D1-4183-B7A7-C9EEDBEC7BF4}" srcOrd="0" destOrd="0" presId="urn:microsoft.com/office/officeart/2005/8/layout/orgChart1"/>
    <dgm:cxn modelId="{C0F0800F-BB86-498D-94C3-FFFE44873EE2}" type="presParOf" srcId="{E04F9162-7B36-485A-89ED-07BFADB31399}" destId="{BD8F1F0C-0080-4AC7-8C96-786D10CDF3A4}" srcOrd="1" destOrd="0" presId="urn:microsoft.com/office/officeart/2005/8/layout/orgChart1"/>
    <dgm:cxn modelId="{3049E312-704D-4E3D-ACED-E0A7B497DE42}" type="presParOf" srcId="{FC930D46-DF58-4DD0-A02C-584F7A7FA3FA}" destId="{30BA6690-D8F2-46E4-94B1-1C97167A786E}" srcOrd="1" destOrd="0" presId="urn:microsoft.com/office/officeart/2005/8/layout/orgChart1"/>
    <dgm:cxn modelId="{900708D0-AFFF-413C-9C9A-BED244B5A319}" type="presParOf" srcId="{FC930D46-DF58-4DD0-A02C-584F7A7FA3FA}" destId="{1709604B-733A-4207-9EF2-A237A7E95F8A}" srcOrd="2" destOrd="0" presId="urn:microsoft.com/office/officeart/2005/8/layout/orgChart1"/>
    <dgm:cxn modelId="{BB8C5619-6F9D-4315-944B-D00F862A00EB}" type="presParOf" srcId="{3DC217C9-9D86-428C-8CFD-2C90121A2756}" destId="{C86B2479-0DFD-4B99-A86A-9841860834D4}" srcOrd="4" destOrd="0" presId="urn:microsoft.com/office/officeart/2005/8/layout/orgChart1"/>
    <dgm:cxn modelId="{A3F4718C-8E30-4C43-8C54-393DE15DA47D}" type="presParOf" srcId="{3DC217C9-9D86-428C-8CFD-2C90121A2756}" destId="{CD4F0321-159C-431C-BE5E-B46FFCDFADA3}" srcOrd="5" destOrd="0" presId="urn:microsoft.com/office/officeart/2005/8/layout/orgChart1"/>
    <dgm:cxn modelId="{E9D69E3A-957E-4518-990B-5172A57DDD9D}" type="presParOf" srcId="{CD4F0321-159C-431C-BE5E-B46FFCDFADA3}" destId="{3277344A-5086-42DD-B2BD-2A490E613B4E}" srcOrd="0" destOrd="0" presId="urn:microsoft.com/office/officeart/2005/8/layout/orgChart1"/>
    <dgm:cxn modelId="{A2DE6DB9-9C60-4C16-8CAF-F5E2434460BB}" type="presParOf" srcId="{3277344A-5086-42DD-B2BD-2A490E613B4E}" destId="{7C1D82D3-B9A1-4B50-9650-9C05CE6287DE}" srcOrd="0" destOrd="0" presId="urn:microsoft.com/office/officeart/2005/8/layout/orgChart1"/>
    <dgm:cxn modelId="{ADC34712-A0FF-428F-A2F5-74FAF3D80A80}" type="presParOf" srcId="{3277344A-5086-42DD-B2BD-2A490E613B4E}" destId="{EDBDBA64-CDD8-4E55-BB4C-C414F95EBC35}" srcOrd="1" destOrd="0" presId="urn:microsoft.com/office/officeart/2005/8/layout/orgChart1"/>
    <dgm:cxn modelId="{93A9DE7C-80A6-418B-B51E-4795BDD3E8F0}" type="presParOf" srcId="{CD4F0321-159C-431C-BE5E-B46FFCDFADA3}" destId="{3EF0380F-07A4-444E-B946-E606F0FA4CEC}" srcOrd="1" destOrd="0" presId="urn:microsoft.com/office/officeart/2005/8/layout/orgChart1"/>
    <dgm:cxn modelId="{F4BDE876-5A71-4D4A-B05A-E14BDEE57A3D}" type="presParOf" srcId="{CD4F0321-159C-431C-BE5E-B46FFCDFADA3}" destId="{39DFAE75-60DC-48C3-AF57-D6D7A3552CAB}" srcOrd="2" destOrd="0" presId="urn:microsoft.com/office/officeart/2005/8/layout/orgChart1"/>
  </dgm:cxnLst>
  <dgm:bg>
    <a:effectLst>
      <a:glow rad="228600">
        <a:schemeClr val="accent1">
          <a:satMod val="175000"/>
          <a:alpha val="40000"/>
        </a:schemeClr>
      </a:glow>
    </a:effectLst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638B27-A422-438C-A5B7-51B18889F3D7}" type="doc">
      <dgm:prSet loTypeId="urn:microsoft.com/office/officeart/2005/8/layout/orgChart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B7BA76-913B-4D41-B3C5-9DAE7CAA5B27}">
      <dgm:prSet phldrT="[Текст]" custT="1"/>
      <dgm:spPr/>
      <dgm:t>
        <a:bodyPr/>
        <a:lstStyle/>
        <a:p>
          <a:r>
            <a:rPr lang="uk-UA" sz="4000" dirty="0" smtClean="0"/>
            <a:t>Дискримінант</a:t>
          </a:r>
          <a:endParaRPr lang="ru-RU" sz="4000" dirty="0"/>
        </a:p>
      </dgm:t>
    </dgm:pt>
    <dgm:pt modelId="{1F8BF77A-87CC-4080-871F-97D5F1011CFF}" type="parTrans" cxnId="{0058A6B1-CA72-436B-922D-2415237625F6}">
      <dgm:prSet/>
      <dgm:spPr/>
      <dgm:t>
        <a:bodyPr/>
        <a:lstStyle/>
        <a:p>
          <a:endParaRPr lang="ru-RU"/>
        </a:p>
      </dgm:t>
    </dgm:pt>
    <dgm:pt modelId="{DDC0AC6F-C1F0-41F9-BD46-E63BF6AA01F7}" type="sibTrans" cxnId="{0058A6B1-CA72-436B-922D-2415237625F6}">
      <dgm:prSet/>
      <dgm:spPr/>
      <dgm:t>
        <a:bodyPr/>
        <a:lstStyle/>
        <a:p>
          <a:endParaRPr lang="ru-RU"/>
        </a:p>
      </dgm:t>
    </dgm:pt>
    <dgm:pt modelId="{CB0D0D37-5B2B-482F-BFDC-7BC4E19A56AD}">
      <dgm:prSet phldrT="[Текст]"/>
      <dgm:spPr/>
      <dgm:t>
        <a:bodyPr/>
        <a:lstStyle/>
        <a:p>
          <a:r>
            <a:rPr lang="ru-RU" dirty="0" smtClean="0"/>
            <a:t>Д&gt;0</a:t>
          </a:r>
          <a:endParaRPr lang="ru-RU" dirty="0"/>
        </a:p>
      </dgm:t>
    </dgm:pt>
    <dgm:pt modelId="{BD190F07-1C53-455E-BBF8-B5CD2A1D7749}" type="parTrans" cxnId="{2FE1104C-3F95-4C14-A015-0362EFC08519}">
      <dgm:prSet/>
      <dgm:spPr/>
      <dgm:t>
        <a:bodyPr/>
        <a:lstStyle/>
        <a:p>
          <a:endParaRPr lang="ru-RU"/>
        </a:p>
      </dgm:t>
    </dgm:pt>
    <dgm:pt modelId="{3D0CC74C-D6F7-4E82-A875-ED61ACFAA7ED}" type="sibTrans" cxnId="{2FE1104C-3F95-4C14-A015-0362EFC08519}">
      <dgm:prSet/>
      <dgm:spPr/>
      <dgm:t>
        <a:bodyPr/>
        <a:lstStyle/>
        <a:p>
          <a:endParaRPr lang="ru-RU"/>
        </a:p>
      </dgm:t>
    </dgm:pt>
    <dgm:pt modelId="{D72812C0-9781-487C-9938-4FD0AF965418}">
      <dgm:prSet phldrT="[Текст]"/>
      <dgm:spPr/>
      <dgm:t>
        <a:bodyPr/>
        <a:lstStyle/>
        <a:p>
          <a:r>
            <a:rPr lang="uk-UA" dirty="0" smtClean="0"/>
            <a:t>Д=0</a:t>
          </a:r>
          <a:endParaRPr lang="ru-RU" dirty="0"/>
        </a:p>
      </dgm:t>
    </dgm:pt>
    <dgm:pt modelId="{F008C365-DE3C-45FC-840B-D02D108B99E2}" type="parTrans" cxnId="{B3B03809-0E72-45CB-B7D3-3D10265FCBC9}">
      <dgm:prSet/>
      <dgm:spPr/>
      <dgm:t>
        <a:bodyPr/>
        <a:lstStyle/>
        <a:p>
          <a:endParaRPr lang="ru-RU"/>
        </a:p>
      </dgm:t>
    </dgm:pt>
    <dgm:pt modelId="{7CD1A0DA-8F08-42BB-A604-6CED0ECC4104}" type="sibTrans" cxnId="{B3B03809-0E72-45CB-B7D3-3D10265FCBC9}">
      <dgm:prSet/>
      <dgm:spPr/>
      <dgm:t>
        <a:bodyPr/>
        <a:lstStyle/>
        <a:p>
          <a:endParaRPr lang="ru-RU"/>
        </a:p>
      </dgm:t>
    </dgm:pt>
    <dgm:pt modelId="{ECE44EA6-4440-4219-ABF3-A4EC0C431A2C}">
      <dgm:prSet phldrT="[Текст]"/>
      <dgm:spPr/>
      <dgm:t>
        <a:bodyPr/>
        <a:lstStyle/>
        <a:p>
          <a:r>
            <a:rPr lang="uk-UA" dirty="0" smtClean="0"/>
            <a:t>Д</a:t>
          </a:r>
          <a:r>
            <a:rPr lang="ru-RU" dirty="0" smtClean="0"/>
            <a:t>&lt;0</a:t>
          </a:r>
          <a:endParaRPr lang="ru-RU" dirty="0"/>
        </a:p>
      </dgm:t>
    </dgm:pt>
    <dgm:pt modelId="{35FC01BA-6DB8-4FDD-B9B8-B04461C3CE25}" type="parTrans" cxnId="{E9A9C2F6-F83F-4911-984A-AE5F0EBB3FE0}">
      <dgm:prSet/>
      <dgm:spPr/>
      <dgm:t>
        <a:bodyPr/>
        <a:lstStyle/>
        <a:p>
          <a:endParaRPr lang="ru-RU"/>
        </a:p>
      </dgm:t>
    </dgm:pt>
    <dgm:pt modelId="{DA63DAEB-AAD1-48F2-BE67-65D6ED04C95B}" type="sibTrans" cxnId="{E9A9C2F6-F83F-4911-984A-AE5F0EBB3FE0}">
      <dgm:prSet/>
      <dgm:spPr/>
      <dgm:t>
        <a:bodyPr/>
        <a:lstStyle/>
        <a:p>
          <a:endParaRPr lang="ru-RU"/>
        </a:p>
      </dgm:t>
    </dgm:pt>
    <dgm:pt modelId="{EBD72275-820B-402B-BAD3-C8AFA716B460}">
      <dgm:prSet/>
      <dgm:spPr/>
      <dgm:t>
        <a:bodyPr/>
        <a:lstStyle/>
        <a:p>
          <a:r>
            <a:rPr lang="uk-UA" dirty="0" smtClean="0"/>
            <a:t>має 2 розв’язки</a:t>
          </a:r>
          <a:endParaRPr lang="ru-RU" dirty="0"/>
        </a:p>
      </dgm:t>
    </dgm:pt>
    <dgm:pt modelId="{93D33E99-4425-4BFD-8153-B3DF00258D5F}" type="parTrans" cxnId="{85FB7098-01C1-4EA9-AEEA-28DA867CB5EA}">
      <dgm:prSet/>
      <dgm:spPr/>
      <dgm:t>
        <a:bodyPr/>
        <a:lstStyle/>
        <a:p>
          <a:endParaRPr lang="ru-RU"/>
        </a:p>
      </dgm:t>
    </dgm:pt>
    <dgm:pt modelId="{D1843DC9-2891-4184-8DA1-CFD0D9E2026C}" type="sibTrans" cxnId="{85FB7098-01C1-4EA9-AEEA-28DA867CB5EA}">
      <dgm:prSet/>
      <dgm:spPr/>
      <dgm:t>
        <a:bodyPr/>
        <a:lstStyle/>
        <a:p>
          <a:endParaRPr lang="ru-RU"/>
        </a:p>
      </dgm:t>
    </dgm:pt>
    <dgm:pt modelId="{E7581DD8-81F5-4894-971A-746EE056CF98}">
      <dgm:prSet/>
      <dgm:spPr/>
      <dgm:t>
        <a:bodyPr/>
        <a:lstStyle/>
        <a:p>
          <a:r>
            <a:rPr lang="uk-UA" dirty="0" smtClean="0"/>
            <a:t>немає розв’язків</a:t>
          </a:r>
          <a:endParaRPr lang="ru-RU" dirty="0"/>
        </a:p>
      </dgm:t>
    </dgm:pt>
    <dgm:pt modelId="{937892C4-9772-4B73-BFDC-A652790A6D8C}" type="parTrans" cxnId="{C1A9ADA0-AB08-4924-BA38-26CFCF908E21}">
      <dgm:prSet/>
      <dgm:spPr/>
      <dgm:t>
        <a:bodyPr/>
        <a:lstStyle/>
        <a:p>
          <a:endParaRPr lang="ru-RU"/>
        </a:p>
      </dgm:t>
    </dgm:pt>
    <dgm:pt modelId="{847BFAC3-EAAC-4279-842C-44D8D8CACA39}" type="sibTrans" cxnId="{C1A9ADA0-AB08-4924-BA38-26CFCF908E21}">
      <dgm:prSet/>
      <dgm:spPr/>
      <dgm:t>
        <a:bodyPr/>
        <a:lstStyle/>
        <a:p>
          <a:endParaRPr lang="ru-RU"/>
        </a:p>
      </dgm:t>
    </dgm:pt>
    <dgm:pt modelId="{5DA56BAB-005B-4280-B5C5-0BB2A8E67B10}">
      <dgm:prSet/>
      <dgm:spPr/>
      <dgm:t>
        <a:bodyPr/>
        <a:lstStyle/>
        <a:p>
          <a:r>
            <a:rPr lang="uk-UA" dirty="0" smtClean="0"/>
            <a:t>має 1 розв’язок</a:t>
          </a:r>
          <a:endParaRPr lang="ru-RU" dirty="0"/>
        </a:p>
      </dgm:t>
    </dgm:pt>
    <dgm:pt modelId="{8D555BC8-51C7-427F-8231-761814F4590A}" type="parTrans" cxnId="{82104EE0-7785-4D89-9C80-37A85DED534B}">
      <dgm:prSet/>
      <dgm:spPr/>
      <dgm:t>
        <a:bodyPr/>
        <a:lstStyle/>
        <a:p>
          <a:endParaRPr lang="ru-RU"/>
        </a:p>
      </dgm:t>
    </dgm:pt>
    <dgm:pt modelId="{7700881F-5F8E-454B-ADBB-C24AAE986C99}" type="sibTrans" cxnId="{82104EE0-7785-4D89-9C80-37A85DED534B}">
      <dgm:prSet/>
      <dgm:spPr/>
      <dgm:t>
        <a:bodyPr/>
        <a:lstStyle/>
        <a:p>
          <a:endParaRPr lang="ru-RU"/>
        </a:p>
      </dgm:t>
    </dgm:pt>
    <dgm:pt modelId="{8D4D6447-A5FA-4D6D-8770-1B9F22F9B4E2}">
      <dgm:prSet/>
      <dgm:spPr/>
      <dgm:t>
        <a:bodyPr/>
        <a:lstStyle/>
        <a:p>
          <a:endParaRPr lang="ru-RU" dirty="0"/>
        </a:p>
      </dgm:t>
    </dgm:pt>
    <dgm:pt modelId="{B2AC9938-E4B1-436A-AB00-6F399A515428}" type="sibTrans" cxnId="{40A0DAF4-1A58-4696-81E3-AA7BAD9B288E}">
      <dgm:prSet/>
      <dgm:spPr/>
      <dgm:t>
        <a:bodyPr/>
        <a:lstStyle/>
        <a:p>
          <a:endParaRPr lang="ru-RU"/>
        </a:p>
      </dgm:t>
    </dgm:pt>
    <dgm:pt modelId="{8F346CE3-D0D8-4B7E-9277-21D42F51034C}" type="parTrans" cxnId="{40A0DAF4-1A58-4696-81E3-AA7BAD9B288E}">
      <dgm:prSet/>
      <dgm:spPr/>
      <dgm:t>
        <a:bodyPr/>
        <a:lstStyle/>
        <a:p>
          <a:endParaRPr lang="ru-RU"/>
        </a:p>
      </dgm:t>
    </dgm:pt>
    <dgm:pt modelId="{C05B3328-99B2-4C63-B508-79F85669CF4E}">
      <dgm:prSet/>
      <dgm:spPr/>
      <dgm:t>
        <a:bodyPr/>
        <a:lstStyle/>
        <a:p>
          <a:endParaRPr lang="ru-RU"/>
        </a:p>
      </dgm:t>
    </dgm:pt>
    <dgm:pt modelId="{2F887B74-F174-4B7A-91A4-B4A03EEC8601}" type="parTrans" cxnId="{AFB2D03B-E21D-4640-9EAE-F96D4A31FA98}">
      <dgm:prSet/>
      <dgm:spPr/>
      <dgm:t>
        <a:bodyPr/>
        <a:lstStyle/>
        <a:p>
          <a:endParaRPr lang="ru-RU"/>
        </a:p>
      </dgm:t>
    </dgm:pt>
    <dgm:pt modelId="{A39C3177-E08A-478B-B9C5-CFF244022ED3}" type="sibTrans" cxnId="{AFB2D03B-E21D-4640-9EAE-F96D4A31FA98}">
      <dgm:prSet/>
      <dgm:spPr/>
      <dgm:t>
        <a:bodyPr/>
        <a:lstStyle/>
        <a:p>
          <a:endParaRPr lang="ru-RU"/>
        </a:p>
      </dgm:t>
    </dgm:pt>
    <dgm:pt modelId="{02D06437-5B44-4039-9FDB-4E59D60C71D0}" type="pres">
      <dgm:prSet presAssocID="{39638B27-A422-438C-A5B7-51B18889F3D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61B68C7-DA0D-4815-9A1A-5F8A8D34F33D}" type="pres">
      <dgm:prSet presAssocID="{9CB7BA76-913B-4D41-B3C5-9DAE7CAA5B27}" presName="hierRoot1" presStyleCnt="0">
        <dgm:presLayoutVars>
          <dgm:hierBranch/>
        </dgm:presLayoutVars>
      </dgm:prSet>
      <dgm:spPr/>
    </dgm:pt>
    <dgm:pt modelId="{B17B6FC2-E40E-4C63-9A82-E3C578F45473}" type="pres">
      <dgm:prSet presAssocID="{9CB7BA76-913B-4D41-B3C5-9DAE7CAA5B27}" presName="rootComposite1" presStyleCnt="0"/>
      <dgm:spPr/>
    </dgm:pt>
    <dgm:pt modelId="{36AACC71-92FE-40A7-9382-C9E11CF1BD33}" type="pres">
      <dgm:prSet presAssocID="{9CB7BA76-913B-4D41-B3C5-9DAE7CAA5B27}" presName="rootText1" presStyleLbl="node0" presStyleIdx="0" presStyleCnt="1" custScaleX="215575" custScaleY="50021" custLinFactY="-50153" custLinFactNeighborX="-1649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452B2CB-0D90-4B99-AB86-055B34D54D53}" type="pres">
      <dgm:prSet presAssocID="{9CB7BA76-913B-4D41-B3C5-9DAE7CAA5B2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A301408-9184-4FC2-AFCC-F5E0AF655D01}" type="pres">
      <dgm:prSet presAssocID="{9CB7BA76-913B-4D41-B3C5-9DAE7CAA5B27}" presName="hierChild2" presStyleCnt="0"/>
      <dgm:spPr/>
    </dgm:pt>
    <dgm:pt modelId="{DEAB715D-0FBF-4183-9219-1385624E3DDD}" type="pres">
      <dgm:prSet presAssocID="{BD190F07-1C53-455E-BBF8-B5CD2A1D774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6ACBFBF9-DB1C-466F-8BEC-4630C58D1565}" type="pres">
      <dgm:prSet presAssocID="{CB0D0D37-5B2B-482F-BFDC-7BC4E19A56AD}" presName="hierRoot2" presStyleCnt="0">
        <dgm:presLayoutVars>
          <dgm:hierBranch val="init"/>
        </dgm:presLayoutVars>
      </dgm:prSet>
      <dgm:spPr/>
    </dgm:pt>
    <dgm:pt modelId="{2F477594-4EF6-4B6D-A537-85E706077D73}" type="pres">
      <dgm:prSet presAssocID="{CB0D0D37-5B2B-482F-BFDC-7BC4E19A56AD}" presName="rootComposite" presStyleCnt="0"/>
      <dgm:spPr/>
    </dgm:pt>
    <dgm:pt modelId="{D5903AB9-C16E-43B5-80B6-2E11D13B800A}" type="pres">
      <dgm:prSet presAssocID="{CB0D0D37-5B2B-482F-BFDC-7BC4E19A56AD}" presName="rootText" presStyleLbl="node2" presStyleIdx="0" presStyleCnt="3" custScaleY="45947" custLinFactNeighborX="2910" custLinFactNeighborY="-495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96E6481-0A2E-412B-9B6D-42EED869626D}" type="pres">
      <dgm:prSet presAssocID="{CB0D0D37-5B2B-482F-BFDC-7BC4E19A56AD}" presName="rootConnector" presStyleLbl="node2" presStyleIdx="0" presStyleCnt="3"/>
      <dgm:spPr/>
      <dgm:t>
        <a:bodyPr/>
        <a:lstStyle/>
        <a:p>
          <a:endParaRPr lang="ru-RU"/>
        </a:p>
      </dgm:t>
    </dgm:pt>
    <dgm:pt modelId="{E5DDBDF7-20F5-4BA1-B545-874633EBA794}" type="pres">
      <dgm:prSet presAssocID="{CB0D0D37-5B2B-482F-BFDC-7BC4E19A56AD}" presName="hierChild4" presStyleCnt="0"/>
      <dgm:spPr/>
    </dgm:pt>
    <dgm:pt modelId="{9CF1B741-5F50-4B82-A650-6FCECE8FB896}" type="pres">
      <dgm:prSet presAssocID="{93D33E99-4425-4BFD-8153-B3DF00258D5F}" presName="Name37" presStyleLbl="parChTrans1D3" presStyleIdx="0" presStyleCnt="5"/>
      <dgm:spPr/>
      <dgm:t>
        <a:bodyPr/>
        <a:lstStyle/>
        <a:p>
          <a:endParaRPr lang="ru-RU"/>
        </a:p>
      </dgm:t>
    </dgm:pt>
    <dgm:pt modelId="{9B684644-A786-4FE4-9465-3D0BF7EB9957}" type="pres">
      <dgm:prSet presAssocID="{EBD72275-820B-402B-BAD3-C8AFA716B460}" presName="hierRoot2" presStyleCnt="0">
        <dgm:presLayoutVars>
          <dgm:hierBranch val="init"/>
        </dgm:presLayoutVars>
      </dgm:prSet>
      <dgm:spPr/>
    </dgm:pt>
    <dgm:pt modelId="{C935103C-9B2A-4FD9-8BA3-A3B3B9AD2053}" type="pres">
      <dgm:prSet presAssocID="{EBD72275-820B-402B-BAD3-C8AFA716B460}" presName="rootComposite" presStyleCnt="0"/>
      <dgm:spPr/>
    </dgm:pt>
    <dgm:pt modelId="{3F6E7710-0119-4D2A-B5EF-FC8CB2B4FEB7}" type="pres">
      <dgm:prSet presAssocID="{EBD72275-820B-402B-BAD3-C8AFA716B460}" presName="rootText" presStyleLbl="node3" presStyleIdx="0" presStyleCnt="5" custScaleY="49465" custLinFactNeighborX="-12829" custLinFactNeighborY="-325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4DCA615-554D-4BD3-9D3F-EEA80BCF28E9}" type="pres">
      <dgm:prSet presAssocID="{EBD72275-820B-402B-BAD3-C8AFA716B460}" presName="rootConnector" presStyleLbl="node3" presStyleIdx="0" presStyleCnt="5"/>
      <dgm:spPr/>
      <dgm:t>
        <a:bodyPr/>
        <a:lstStyle/>
        <a:p>
          <a:endParaRPr lang="ru-RU"/>
        </a:p>
      </dgm:t>
    </dgm:pt>
    <dgm:pt modelId="{BCF68969-CB9E-4F37-8F95-72820A901D91}" type="pres">
      <dgm:prSet presAssocID="{EBD72275-820B-402B-BAD3-C8AFA716B460}" presName="hierChild4" presStyleCnt="0"/>
      <dgm:spPr/>
    </dgm:pt>
    <dgm:pt modelId="{3EADCB03-B529-405F-8147-B28142F9524D}" type="pres">
      <dgm:prSet presAssocID="{EBD72275-820B-402B-BAD3-C8AFA716B460}" presName="hierChild5" presStyleCnt="0"/>
      <dgm:spPr/>
    </dgm:pt>
    <dgm:pt modelId="{3B0BE024-A63C-471C-AF32-1C48195973BB}" type="pres">
      <dgm:prSet presAssocID="{8F346CE3-D0D8-4B7E-9277-21D42F51034C}" presName="Name37" presStyleLbl="parChTrans1D3" presStyleIdx="1" presStyleCnt="5"/>
      <dgm:spPr/>
      <dgm:t>
        <a:bodyPr/>
        <a:lstStyle/>
        <a:p>
          <a:endParaRPr lang="ru-RU"/>
        </a:p>
      </dgm:t>
    </dgm:pt>
    <dgm:pt modelId="{E6C616B0-158C-4699-A467-183D766C1908}" type="pres">
      <dgm:prSet presAssocID="{8D4D6447-A5FA-4D6D-8770-1B9F22F9B4E2}" presName="hierRoot2" presStyleCnt="0">
        <dgm:presLayoutVars>
          <dgm:hierBranch val="init"/>
        </dgm:presLayoutVars>
      </dgm:prSet>
      <dgm:spPr/>
    </dgm:pt>
    <dgm:pt modelId="{A6E41D3D-1DF3-4FF4-9ADC-1D095655D4C3}" type="pres">
      <dgm:prSet presAssocID="{8D4D6447-A5FA-4D6D-8770-1B9F22F9B4E2}" presName="rootComposite" presStyleCnt="0"/>
      <dgm:spPr/>
    </dgm:pt>
    <dgm:pt modelId="{11BEE761-484A-415E-BA4C-0C7CE295E7D0}" type="pres">
      <dgm:prSet presAssocID="{8D4D6447-A5FA-4D6D-8770-1B9F22F9B4E2}" presName="rootText" presStyleLbl="node3" presStyleIdx="1" presStyleCnt="5" custScaleX="118522" custScaleY="60524" custLinFactNeighborX="-9742" custLinFactNeighborY="-313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396FE78-1099-46FA-9D7A-378679A4E9E0}" type="pres">
      <dgm:prSet presAssocID="{8D4D6447-A5FA-4D6D-8770-1B9F22F9B4E2}" presName="rootConnector" presStyleLbl="node3" presStyleIdx="1" presStyleCnt="5"/>
      <dgm:spPr/>
      <dgm:t>
        <a:bodyPr/>
        <a:lstStyle/>
        <a:p>
          <a:endParaRPr lang="ru-RU"/>
        </a:p>
      </dgm:t>
    </dgm:pt>
    <dgm:pt modelId="{AFADF537-0E7C-4729-A3CA-5B6FCAE97548}" type="pres">
      <dgm:prSet presAssocID="{8D4D6447-A5FA-4D6D-8770-1B9F22F9B4E2}" presName="hierChild4" presStyleCnt="0"/>
      <dgm:spPr/>
    </dgm:pt>
    <dgm:pt modelId="{6C0CAA5C-D9A1-45B2-8EF0-CB2B69357D25}" type="pres">
      <dgm:prSet presAssocID="{8D4D6447-A5FA-4D6D-8770-1B9F22F9B4E2}" presName="hierChild5" presStyleCnt="0"/>
      <dgm:spPr/>
    </dgm:pt>
    <dgm:pt modelId="{4F898226-A3DA-4BAC-9F85-1933DC238B59}" type="pres">
      <dgm:prSet presAssocID="{CB0D0D37-5B2B-482F-BFDC-7BC4E19A56AD}" presName="hierChild5" presStyleCnt="0"/>
      <dgm:spPr/>
    </dgm:pt>
    <dgm:pt modelId="{54F47732-953A-4AEB-9E87-E2825C701515}" type="pres">
      <dgm:prSet presAssocID="{F008C365-DE3C-45FC-840B-D02D108B99E2}" presName="Name35" presStyleLbl="parChTrans1D2" presStyleIdx="1" presStyleCnt="3"/>
      <dgm:spPr/>
      <dgm:t>
        <a:bodyPr/>
        <a:lstStyle/>
        <a:p>
          <a:endParaRPr lang="ru-RU"/>
        </a:p>
      </dgm:t>
    </dgm:pt>
    <dgm:pt modelId="{C0DF0355-1000-4B61-AC29-6A18BA69D640}" type="pres">
      <dgm:prSet presAssocID="{D72812C0-9781-487C-9938-4FD0AF965418}" presName="hierRoot2" presStyleCnt="0">
        <dgm:presLayoutVars>
          <dgm:hierBranch val="init"/>
        </dgm:presLayoutVars>
      </dgm:prSet>
      <dgm:spPr/>
    </dgm:pt>
    <dgm:pt modelId="{ED3B2F6D-2D86-438F-A499-556F1A78CD70}" type="pres">
      <dgm:prSet presAssocID="{D72812C0-9781-487C-9938-4FD0AF965418}" presName="rootComposite" presStyleCnt="0"/>
      <dgm:spPr/>
    </dgm:pt>
    <dgm:pt modelId="{B93A6117-896A-49E1-8029-02B1850A9361}" type="pres">
      <dgm:prSet presAssocID="{D72812C0-9781-487C-9938-4FD0AF965418}" presName="rootText" presStyleLbl="node2" presStyleIdx="1" presStyleCnt="3" custScaleY="45947" custLinFactNeighborX="-784" custLinFactNeighborY="-495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33BF727-453E-4A49-B98D-9682F0718CE5}" type="pres">
      <dgm:prSet presAssocID="{D72812C0-9781-487C-9938-4FD0AF965418}" presName="rootConnector" presStyleLbl="node2" presStyleIdx="1" presStyleCnt="3"/>
      <dgm:spPr/>
      <dgm:t>
        <a:bodyPr/>
        <a:lstStyle/>
        <a:p>
          <a:endParaRPr lang="ru-RU"/>
        </a:p>
      </dgm:t>
    </dgm:pt>
    <dgm:pt modelId="{AAE63E01-483D-49E5-B68E-86F15EEB7660}" type="pres">
      <dgm:prSet presAssocID="{D72812C0-9781-487C-9938-4FD0AF965418}" presName="hierChild4" presStyleCnt="0"/>
      <dgm:spPr/>
    </dgm:pt>
    <dgm:pt modelId="{1CE3B297-979F-45CD-BD3D-3AB531D6BD9B}" type="pres">
      <dgm:prSet presAssocID="{937892C4-9772-4B73-BFDC-A652790A6D8C}" presName="Name37" presStyleLbl="parChTrans1D3" presStyleIdx="2" presStyleCnt="5"/>
      <dgm:spPr/>
      <dgm:t>
        <a:bodyPr/>
        <a:lstStyle/>
        <a:p>
          <a:endParaRPr lang="ru-RU"/>
        </a:p>
      </dgm:t>
    </dgm:pt>
    <dgm:pt modelId="{2F7E348E-091C-4124-A69A-25F6CBC428EA}" type="pres">
      <dgm:prSet presAssocID="{E7581DD8-81F5-4894-971A-746EE056CF98}" presName="hierRoot2" presStyleCnt="0">
        <dgm:presLayoutVars>
          <dgm:hierBranch val="init"/>
        </dgm:presLayoutVars>
      </dgm:prSet>
      <dgm:spPr/>
    </dgm:pt>
    <dgm:pt modelId="{B850C562-ACCA-445D-B33D-2D7BFE4BA044}" type="pres">
      <dgm:prSet presAssocID="{E7581DD8-81F5-4894-971A-746EE056CF98}" presName="rootComposite" presStyleCnt="0"/>
      <dgm:spPr/>
    </dgm:pt>
    <dgm:pt modelId="{1C694E37-ABE3-42F1-8608-65E1B503B06F}" type="pres">
      <dgm:prSet presAssocID="{E7581DD8-81F5-4894-971A-746EE056CF98}" presName="rootText" presStyleLbl="node3" presStyleIdx="2" presStyleCnt="5" custScaleY="49979" custLinFactNeighborX="-16523" custLinFactNeighborY="-633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64E753C-015E-40A3-A54C-7B761B8D7ACC}" type="pres">
      <dgm:prSet presAssocID="{E7581DD8-81F5-4894-971A-746EE056CF98}" presName="rootConnector" presStyleLbl="node3" presStyleIdx="2" presStyleCnt="5"/>
      <dgm:spPr/>
      <dgm:t>
        <a:bodyPr/>
        <a:lstStyle/>
        <a:p>
          <a:endParaRPr lang="ru-RU"/>
        </a:p>
      </dgm:t>
    </dgm:pt>
    <dgm:pt modelId="{3E3E432F-61BE-41E1-A2D9-BA6BE8666781}" type="pres">
      <dgm:prSet presAssocID="{E7581DD8-81F5-4894-971A-746EE056CF98}" presName="hierChild4" presStyleCnt="0"/>
      <dgm:spPr/>
    </dgm:pt>
    <dgm:pt modelId="{D3BEE91F-86BC-4421-9EA2-C273765ADD98}" type="pres">
      <dgm:prSet presAssocID="{E7581DD8-81F5-4894-971A-746EE056CF98}" presName="hierChild5" presStyleCnt="0"/>
      <dgm:spPr/>
    </dgm:pt>
    <dgm:pt modelId="{20FC44B5-DC94-43DF-8709-2968F82559B5}" type="pres">
      <dgm:prSet presAssocID="{D72812C0-9781-487C-9938-4FD0AF965418}" presName="hierChild5" presStyleCnt="0"/>
      <dgm:spPr/>
    </dgm:pt>
    <dgm:pt modelId="{06FF9976-6EE5-4B28-A2AE-67C475C8778D}" type="pres">
      <dgm:prSet presAssocID="{35FC01BA-6DB8-4FDD-B9B8-B04461C3CE25}" presName="Name35" presStyleLbl="parChTrans1D2" presStyleIdx="2" presStyleCnt="3"/>
      <dgm:spPr/>
      <dgm:t>
        <a:bodyPr/>
        <a:lstStyle/>
        <a:p>
          <a:endParaRPr lang="ru-RU"/>
        </a:p>
      </dgm:t>
    </dgm:pt>
    <dgm:pt modelId="{9F7367A9-AB65-433B-8FAD-5875B4751218}" type="pres">
      <dgm:prSet presAssocID="{ECE44EA6-4440-4219-ABF3-A4EC0C431A2C}" presName="hierRoot2" presStyleCnt="0">
        <dgm:presLayoutVars>
          <dgm:hierBranch val="init"/>
        </dgm:presLayoutVars>
      </dgm:prSet>
      <dgm:spPr/>
    </dgm:pt>
    <dgm:pt modelId="{525659E7-9B27-4C2B-8FDB-CE71C75DB8AA}" type="pres">
      <dgm:prSet presAssocID="{ECE44EA6-4440-4219-ABF3-A4EC0C431A2C}" presName="rootComposite" presStyleCnt="0"/>
      <dgm:spPr/>
    </dgm:pt>
    <dgm:pt modelId="{8C9D02B3-54FD-469D-B472-1F7C35999E7F}" type="pres">
      <dgm:prSet presAssocID="{ECE44EA6-4440-4219-ABF3-A4EC0C431A2C}" presName="rootText" presStyleLbl="node2" presStyleIdx="2" presStyleCnt="3" custScaleY="46031" custLinFactNeighborX="-1390" custLinFactNeighborY="-495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DE9D1B5-867F-483C-854D-D6CC3E65E217}" type="pres">
      <dgm:prSet presAssocID="{ECE44EA6-4440-4219-ABF3-A4EC0C431A2C}" presName="rootConnector" presStyleLbl="node2" presStyleIdx="2" presStyleCnt="3"/>
      <dgm:spPr/>
      <dgm:t>
        <a:bodyPr/>
        <a:lstStyle/>
        <a:p>
          <a:endParaRPr lang="ru-RU"/>
        </a:p>
      </dgm:t>
    </dgm:pt>
    <dgm:pt modelId="{58CD213A-4698-4904-A184-1F9092A584D6}" type="pres">
      <dgm:prSet presAssocID="{ECE44EA6-4440-4219-ABF3-A4EC0C431A2C}" presName="hierChild4" presStyleCnt="0"/>
      <dgm:spPr/>
    </dgm:pt>
    <dgm:pt modelId="{E6D255D5-266B-4653-851E-CBCB78086CB2}" type="pres">
      <dgm:prSet presAssocID="{8D555BC8-51C7-427F-8231-761814F4590A}" presName="Name37" presStyleLbl="parChTrans1D3" presStyleIdx="3" presStyleCnt="5"/>
      <dgm:spPr/>
      <dgm:t>
        <a:bodyPr/>
        <a:lstStyle/>
        <a:p>
          <a:endParaRPr lang="ru-RU"/>
        </a:p>
      </dgm:t>
    </dgm:pt>
    <dgm:pt modelId="{6FAB976E-220C-4B6A-A561-626CEAEA056D}" type="pres">
      <dgm:prSet presAssocID="{5DA56BAB-005B-4280-B5C5-0BB2A8E67B10}" presName="hierRoot2" presStyleCnt="0">
        <dgm:presLayoutVars>
          <dgm:hierBranch val="init"/>
        </dgm:presLayoutVars>
      </dgm:prSet>
      <dgm:spPr/>
    </dgm:pt>
    <dgm:pt modelId="{F510D5B9-D37E-4A12-949B-8A22056AEE61}" type="pres">
      <dgm:prSet presAssocID="{5DA56BAB-005B-4280-B5C5-0BB2A8E67B10}" presName="rootComposite" presStyleCnt="0"/>
      <dgm:spPr/>
    </dgm:pt>
    <dgm:pt modelId="{A574F73B-CB0D-447A-B414-87DA8A7AF3D6}" type="pres">
      <dgm:prSet presAssocID="{5DA56BAB-005B-4280-B5C5-0BB2A8E67B10}" presName="rootText" presStyleLbl="node3" presStyleIdx="3" presStyleCnt="5" custScaleY="50608" custLinFactNeighborX="-17129" custLinFactNeighborY="-264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6B0DA50-D386-4D08-901B-2001942C89BD}" type="pres">
      <dgm:prSet presAssocID="{5DA56BAB-005B-4280-B5C5-0BB2A8E67B10}" presName="rootConnector" presStyleLbl="node3" presStyleIdx="3" presStyleCnt="5"/>
      <dgm:spPr/>
      <dgm:t>
        <a:bodyPr/>
        <a:lstStyle/>
        <a:p>
          <a:endParaRPr lang="ru-RU"/>
        </a:p>
      </dgm:t>
    </dgm:pt>
    <dgm:pt modelId="{686B9FDA-AD1E-4DB7-B202-BC1E2583B50A}" type="pres">
      <dgm:prSet presAssocID="{5DA56BAB-005B-4280-B5C5-0BB2A8E67B10}" presName="hierChild4" presStyleCnt="0"/>
      <dgm:spPr/>
    </dgm:pt>
    <dgm:pt modelId="{B611F05C-A687-4C4E-9D93-9D915B6CB64D}" type="pres">
      <dgm:prSet presAssocID="{5DA56BAB-005B-4280-B5C5-0BB2A8E67B10}" presName="hierChild5" presStyleCnt="0"/>
      <dgm:spPr/>
    </dgm:pt>
    <dgm:pt modelId="{01F19DE8-EB0A-465E-9410-08F0EB74B561}" type="pres">
      <dgm:prSet presAssocID="{2F887B74-F174-4B7A-91A4-B4A03EEC8601}" presName="Name37" presStyleLbl="parChTrans1D3" presStyleIdx="4" presStyleCnt="5"/>
      <dgm:spPr/>
      <dgm:t>
        <a:bodyPr/>
        <a:lstStyle/>
        <a:p>
          <a:endParaRPr lang="ru-RU"/>
        </a:p>
      </dgm:t>
    </dgm:pt>
    <dgm:pt modelId="{5F6CEFF7-B618-4F18-95B6-BEDB387BB0EC}" type="pres">
      <dgm:prSet presAssocID="{C05B3328-99B2-4C63-B508-79F85669CF4E}" presName="hierRoot2" presStyleCnt="0">
        <dgm:presLayoutVars>
          <dgm:hierBranch val="init"/>
        </dgm:presLayoutVars>
      </dgm:prSet>
      <dgm:spPr/>
    </dgm:pt>
    <dgm:pt modelId="{A4165AFF-60B4-4BCD-B84A-D0554C1C3E36}" type="pres">
      <dgm:prSet presAssocID="{C05B3328-99B2-4C63-B508-79F85669CF4E}" presName="rootComposite" presStyleCnt="0"/>
      <dgm:spPr/>
    </dgm:pt>
    <dgm:pt modelId="{AC295405-9D7C-4B93-A5A9-4B59526B6233}" type="pres">
      <dgm:prSet presAssocID="{C05B3328-99B2-4C63-B508-79F85669CF4E}" presName="rootText" presStyleLbl="node3" presStyleIdx="4" presStyleCnt="5" custScaleY="59297" custLinFactNeighborX="-17129" custLinFactNeighborY="-387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559B2A8-EC65-490F-9E04-6780753EAEF9}" type="pres">
      <dgm:prSet presAssocID="{C05B3328-99B2-4C63-B508-79F85669CF4E}" presName="rootConnector" presStyleLbl="node3" presStyleIdx="4" presStyleCnt="5"/>
      <dgm:spPr/>
      <dgm:t>
        <a:bodyPr/>
        <a:lstStyle/>
        <a:p>
          <a:endParaRPr lang="ru-RU"/>
        </a:p>
      </dgm:t>
    </dgm:pt>
    <dgm:pt modelId="{C57DE09F-807D-4BAA-A997-F6DD6AC8C0AF}" type="pres">
      <dgm:prSet presAssocID="{C05B3328-99B2-4C63-B508-79F85669CF4E}" presName="hierChild4" presStyleCnt="0"/>
      <dgm:spPr/>
    </dgm:pt>
    <dgm:pt modelId="{40974004-0DD2-4494-8A79-92F26E597831}" type="pres">
      <dgm:prSet presAssocID="{C05B3328-99B2-4C63-B508-79F85669CF4E}" presName="hierChild5" presStyleCnt="0"/>
      <dgm:spPr/>
    </dgm:pt>
    <dgm:pt modelId="{70C30FFF-EC4D-458D-8E18-4A69F2EA43BD}" type="pres">
      <dgm:prSet presAssocID="{ECE44EA6-4440-4219-ABF3-A4EC0C431A2C}" presName="hierChild5" presStyleCnt="0"/>
      <dgm:spPr/>
    </dgm:pt>
    <dgm:pt modelId="{C0855C11-5CF0-4B7D-9404-E9D0C09BE3B0}" type="pres">
      <dgm:prSet presAssocID="{9CB7BA76-913B-4D41-B3C5-9DAE7CAA5B27}" presName="hierChild3" presStyleCnt="0"/>
      <dgm:spPr/>
    </dgm:pt>
  </dgm:ptLst>
  <dgm:cxnLst>
    <dgm:cxn modelId="{2FE1104C-3F95-4C14-A015-0362EFC08519}" srcId="{9CB7BA76-913B-4D41-B3C5-9DAE7CAA5B27}" destId="{CB0D0D37-5B2B-482F-BFDC-7BC4E19A56AD}" srcOrd="0" destOrd="0" parTransId="{BD190F07-1C53-455E-BBF8-B5CD2A1D7749}" sibTransId="{3D0CC74C-D6F7-4E82-A875-ED61ACFAA7ED}"/>
    <dgm:cxn modelId="{9F07BAE8-FBF6-4F63-82A6-785BEE05AF59}" type="presOf" srcId="{ECE44EA6-4440-4219-ABF3-A4EC0C431A2C}" destId="{8C9D02B3-54FD-469D-B472-1F7C35999E7F}" srcOrd="0" destOrd="0" presId="urn:microsoft.com/office/officeart/2005/8/layout/orgChart1"/>
    <dgm:cxn modelId="{2A63D7B0-A48A-4AE1-ADBA-5AF38F1D0898}" type="presOf" srcId="{E7581DD8-81F5-4894-971A-746EE056CF98}" destId="{1C694E37-ABE3-42F1-8608-65E1B503B06F}" srcOrd="0" destOrd="0" presId="urn:microsoft.com/office/officeart/2005/8/layout/orgChart1"/>
    <dgm:cxn modelId="{0B3B6841-19ED-45F0-B92B-C5D4A5617FCD}" type="presOf" srcId="{CB0D0D37-5B2B-482F-BFDC-7BC4E19A56AD}" destId="{D5903AB9-C16E-43B5-80B6-2E11D13B800A}" srcOrd="0" destOrd="0" presId="urn:microsoft.com/office/officeart/2005/8/layout/orgChart1"/>
    <dgm:cxn modelId="{2CF85A17-AAA6-4A76-8343-8A14296540D2}" type="presOf" srcId="{93D33E99-4425-4BFD-8153-B3DF00258D5F}" destId="{9CF1B741-5F50-4B82-A650-6FCECE8FB896}" srcOrd="0" destOrd="0" presId="urn:microsoft.com/office/officeart/2005/8/layout/orgChart1"/>
    <dgm:cxn modelId="{0058A6B1-CA72-436B-922D-2415237625F6}" srcId="{39638B27-A422-438C-A5B7-51B18889F3D7}" destId="{9CB7BA76-913B-4D41-B3C5-9DAE7CAA5B27}" srcOrd="0" destOrd="0" parTransId="{1F8BF77A-87CC-4080-871F-97D5F1011CFF}" sibTransId="{DDC0AC6F-C1F0-41F9-BD46-E63BF6AA01F7}"/>
    <dgm:cxn modelId="{305A6E54-A153-40D4-BE48-597DD8727A3D}" type="presOf" srcId="{2F887B74-F174-4B7A-91A4-B4A03EEC8601}" destId="{01F19DE8-EB0A-465E-9410-08F0EB74B561}" srcOrd="0" destOrd="0" presId="urn:microsoft.com/office/officeart/2005/8/layout/orgChart1"/>
    <dgm:cxn modelId="{F03743EC-D39C-42CD-B0F3-7C0A8D9EF0E2}" type="presOf" srcId="{937892C4-9772-4B73-BFDC-A652790A6D8C}" destId="{1CE3B297-979F-45CD-BD3D-3AB531D6BD9B}" srcOrd="0" destOrd="0" presId="urn:microsoft.com/office/officeart/2005/8/layout/orgChart1"/>
    <dgm:cxn modelId="{B0FBEE78-F1B3-4E4F-920E-3D5415376F4A}" type="presOf" srcId="{8D4D6447-A5FA-4D6D-8770-1B9F22F9B4E2}" destId="{11BEE761-484A-415E-BA4C-0C7CE295E7D0}" srcOrd="0" destOrd="0" presId="urn:microsoft.com/office/officeart/2005/8/layout/orgChart1"/>
    <dgm:cxn modelId="{76DA54B2-600D-4EF4-ACB8-1D2AA1983618}" type="presOf" srcId="{8D4D6447-A5FA-4D6D-8770-1B9F22F9B4E2}" destId="{5396FE78-1099-46FA-9D7A-378679A4E9E0}" srcOrd="1" destOrd="0" presId="urn:microsoft.com/office/officeart/2005/8/layout/orgChart1"/>
    <dgm:cxn modelId="{E9A9C2F6-F83F-4911-984A-AE5F0EBB3FE0}" srcId="{9CB7BA76-913B-4D41-B3C5-9DAE7CAA5B27}" destId="{ECE44EA6-4440-4219-ABF3-A4EC0C431A2C}" srcOrd="2" destOrd="0" parTransId="{35FC01BA-6DB8-4FDD-B9B8-B04461C3CE25}" sibTransId="{DA63DAEB-AAD1-48F2-BE67-65D6ED04C95B}"/>
    <dgm:cxn modelId="{78CB6893-93A7-477D-AADA-CEF4F6A7B671}" type="presOf" srcId="{ECE44EA6-4440-4219-ABF3-A4EC0C431A2C}" destId="{EDE9D1B5-867F-483C-854D-D6CC3E65E217}" srcOrd="1" destOrd="0" presId="urn:microsoft.com/office/officeart/2005/8/layout/orgChart1"/>
    <dgm:cxn modelId="{212BE8ED-1AEB-4611-8874-8CC3A79C65DB}" type="presOf" srcId="{EBD72275-820B-402B-BAD3-C8AFA716B460}" destId="{C4DCA615-554D-4BD3-9D3F-EEA80BCF28E9}" srcOrd="1" destOrd="0" presId="urn:microsoft.com/office/officeart/2005/8/layout/orgChart1"/>
    <dgm:cxn modelId="{5057E63A-E79D-4FDF-92DF-1A3FF9B05C19}" type="presOf" srcId="{35FC01BA-6DB8-4FDD-B9B8-B04461C3CE25}" destId="{06FF9976-6EE5-4B28-A2AE-67C475C8778D}" srcOrd="0" destOrd="0" presId="urn:microsoft.com/office/officeart/2005/8/layout/orgChart1"/>
    <dgm:cxn modelId="{C1A9ADA0-AB08-4924-BA38-26CFCF908E21}" srcId="{D72812C0-9781-487C-9938-4FD0AF965418}" destId="{E7581DD8-81F5-4894-971A-746EE056CF98}" srcOrd="0" destOrd="0" parTransId="{937892C4-9772-4B73-BFDC-A652790A6D8C}" sibTransId="{847BFAC3-EAAC-4279-842C-44D8D8CACA39}"/>
    <dgm:cxn modelId="{828998FD-A430-4925-9556-77F2204F96B1}" type="presOf" srcId="{E7581DD8-81F5-4894-971A-746EE056CF98}" destId="{D64E753C-015E-40A3-A54C-7B761B8D7ACC}" srcOrd="1" destOrd="0" presId="urn:microsoft.com/office/officeart/2005/8/layout/orgChart1"/>
    <dgm:cxn modelId="{FABB46B4-4386-40D8-8974-6D8DF387A0DD}" type="presOf" srcId="{BD190F07-1C53-455E-BBF8-B5CD2A1D7749}" destId="{DEAB715D-0FBF-4183-9219-1385624E3DDD}" srcOrd="0" destOrd="0" presId="urn:microsoft.com/office/officeart/2005/8/layout/orgChart1"/>
    <dgm:cxn modelId="{575C6813-DA79-451B-BB84-D626EFCC5674}" type="presOf" srcId="{5DA56BAB-005B-4280-B5C5-0BB2A8E67B10}" destId="{A574F73B-CB0D-447A-B414-87DA8A7AF3D6}" srcOrd="0" destOrd="0" presId="urn:microsoft.com/office/officeart/2005/8/layout/orgChart1"/>
    <dgm:cxn modelId="{85FB7098-01C1-4EA9-AEEA-28DA867CB5EA}" srcId="{CB0D0D37-5B2B-482F-BFDC-7BC4E19A56AD}" destId="{EBD72275-820B-402B-BAD3-C8AFA716B460}" srcOrd="0" destOrd="0" parTransId="{93D33E99-4425-4BFD-8153-B3DF00258D5F}" sibTransId="{D1843DC9-2891-4184-8DA1-CFD0D9E2026C}"/>
    <dgm:cxn modelId="{DD8A83E9-ED9B-464E-A0E3-BC520FD3F2A7}" type="presOf" srcId="{9CB7BA76-913B-4D41-B3C5-9DAE7CAA5B27}" destId="{36AACC71-92FE-40A7-9382-C9E11CF1BD33}" srcOrd="0" destOrd="0" presId="urn:microsoft.com/office/officeart/2005/8/layout/orgChart1"/>
    <dgm:cxn modelId="{B545924E-ED83-406F-B619-B7558EC4FA86}" type="presOf" srcId="{8D555BC8-51C7-427F-8231-761814F4590A}" destId="{E6D255D5-266B-4653-851E-CBCB78086CB2}" srcOrd="0" destOrd="0" presId="urn:microsoft.com/office/officeart/2005/8/layout/orgChart1"/>
    <dgm:cxn modelId="{C6E7B487-C30B-4B4E-925D-F42B1744975F}" type="presOf" srcId="{D72812C0-9781-487C-9938-4FD0AF965418}" destId="{B93A6117-896A-49E1-8029-02B1850A9361}" srcOrd="0" destOrd="0" presId="urn:microsoft.com/office/officeart/2005/8/layout/orgChart1"/>
    <dgm:cxn modelId="{AFB2D03B-E21D-4640-9EAE-F96D4A31FA98}" srcId="{ECE44EA6-4440-4219-ABF3-A4EC0C431A2C}" destId="{C05B3328-99B2-4C63-B508-79F85669CF4E}" srcOrd="1" destOrd="0" parTransId="{2F887B74-F174-4B7A-91A4-B4A03EEC8601}" sibTransId="{A39C3177-E08A-478B-B9C5-CFF244022ED3}"/>
    <dgm:cxn modelId="{F9F1E33C-C0B8-49E2-98BA-2C11AAFD6BCB}" type="presOf" srcId="{C05B3328-99B2-4C63-B508-79F85669CF4E}" destId="{AC295405-9D7C-4B93-A5A9-4B59526B6233}" srcOrd="0" destOrd="0" presId="urn:microsoft.com/office/officeart/2005/8/layout/orgChart1"/>
    <dgm:cxn modelId="{E3E4B011-5C16-469B-9654-BCA27F1F1C43}" type="presOf" srcId="{39638B27-A422-438C-A5B7-51B18889F3D7}" destId="{02D06437-5B44-4039-9FDB-4E59D60C71D0}" srcOrd="0" destOrd="0" presId="urn:microsoft.com/office/officeart/2005/8/layout/orgChart1"/>
    <dgm:cxn modelId="{B3B03809-0E72-45CB-B7D3-3D10265FCBC9}" srcId="{9CB7BA76-913B-4D41-B3C5-9DAE7CAA5B27}" destId="{D72812C0-9781-487C-9938-4FD0AF965418}" srcOrd="1" destOrd="0" parTransId="{F008C365-DE3C-45FC-840B-D02D108B99E2}" sibTransId="{7CD1A0DA-8F08-42BB-A604-6CED0ECC4104}"/>
    <dgm:cxn modelId="{E775F318-64F3-4E9E-ABC2-66856F058EDE}" type="presOf" srcId="{8F346CE3-D0D8-4B7E-9277-21D42F51034C}" destId="{3B0BE024-A63C-471C-AF32-1C48195973BB}" srcOrd="0" destOrd="0" presId="urn:microsoft.com/office/officeart/2005/8/layout/orgChart1"/>
    <dgm:cxn modelId="{40A0DAF4-1A58-4696-81E3-AA7BAD9B288E}" srcId="{CB0D0D37-5B2B-482F-BFDC-7BC4E19A56AD}" destId="{8D4D6447-A5FA-4D6D-8770-1B9F22F9B4E2}" srcOrd="1" destOrd="0" parTransId="{8F346CE3-D0D8-4B7E-9277-21D42F51034C}" sibTransId="{B2AC9938-E4B1-436A-AB00-6F399A515428}"/>
    <dgm:cxn modelId="{7CA072FE-3585-40F6-9449-1A86F94F5ED9}" type="presOf" srcId="{5DA56BAB-005B-4280-B5C5-0BB2A8E67B10}" destId="{F6B0DA50-D386-4D08-901B-2001942C89BD}" srcOrd="1" destOrd="0" presId="urn:microsoft.com/office/officeart/2005/8/layout/orgChart1"/>
    <dgm:cxn modelId="{0916EAF4-5369-4753-84F6-00D783D85613}" type="presOf" srcId="{D72812C0-9781-487C-9938-4FD0AF965418}" destId="{F33BF727-453E-4A49-B98D-9682F0718CE5}" srcOrd="1" destOrd="0" presId="urn:microsoft.com/office/officeart/2005/8/layout/orgChart1"/>
    <dgm:cxn modelId="{EFE74190-0BE4-4707-B8D4-20675EB39FD3}" type="presOf" srcId="{F008C365-DE3C-45FC-840B-D02D108B99E2}" destId="{54F47732-953A-4AEB-9E87-E2825C701515}" srcOrd="0" destOrd="0" presId="urn:microsoft.com/office/officeart/2005/8/layout/orgChart1"/>
    <dgm:cxn modelId="{26F27B8E-3671-4D6E-88F7-56F3817B1E16}" type="presOf" srcId="{CB0D0D37-5B2B-482F-BFDC-7BC4E19A56AD}" destId="{396E6481-0A2E-412B-9B6D-42EED869626D}" srcOrd="1" destOrd="0" presId="urn:microsoft.com/office/officeart/2005/8/layout/orgChart1"/>
    <dgm:cxn modelId="{82104EE0-7785-4D89-9C80-37A85DED534B}" srcId="{ECE44EA6-4440-4219-ABF3-A4EC0C431A2C}" destId="{5DA56BAB-005B-4280-B5C5-0BB2A8E67B10}" srcOrd="0" destOrd="0" parTransId="{8D555BC8-51C7-427F-8231-761814F4590A}" sibTransId="{7700881F-5F8E-454B-ADBB-C24AAE986C99}"/>
    <dgm:cxn modelId="{6195388A-4ABB-4C54-AE26-DA579E043FCE}" type="presOf" srcId="{9CB7BA76-913B-4D41-B3C5-9DAE7CAA5B27}" destId="{0452B2CB-0D90-4B99-AB86-055B34D54D53}" srcOrd="1" destOrd="0" presId="urn:microsoft.com/office/officeart/2005/8/layout/orgChart1"/>
    <dgm:cxn modelId="{1367AC28-0F73-4B02-9132-43EAE60D773D}" type="presOf" srcId="{EBD72275-820B-402B-BAD3-C8AFA716B460}" destId="{3F6E7710-0119-4D2A-B5EF-FC8CB2B4FEB7}" srcOrd="0" destOrd="0" presId="urn:microsoft.com/office/officeart/2005/8/layout/orgChart1"/>
    <dgm:cxn modelId="{D470BE1B-8E4C-4EC3-97AD-17CEE0B448F1}" type="presOf" srcId="{C05B3328-99B2-4C63-B508-79F85669CF4E}" destId="{7559B2A8-EC65-490F-9E04-6780753EAEF9}" srcOrd="1" destOrd="0" presId="urn:microsoft.com/office/officeart/2005/8/layout/orgChart1"/>
    <dgm:cxn modelId="{42C41B8B-27CD-432E-9DAA-1634392AF8DC}" type="presParOf" srcId="{02D06437-5B44-4039-9FDB-4E59D60C71D0}" destId="{C61B68C7-DA0D-4815-9A1A-5F8A8D34F33D}" srcOrd="0" destOrd="0" presId="urn:microsoft.com/office/officeart/2005/8/layout/orgChart1"/>
    <dgm:cxn modelId="{93D18C95-A728-4FE0-8D91-C779D113EDFD}" type="presParOf" srcId="{C61B68C7-DA0D-4815-9A1A-5F8A8D34F33D}" destId="{B17B6FC2-E40E-4C63-9A82-E3C578F45473}" srcOrd="0" destOrd="0" presId="urn:microsoft.com/office/officeart/2005/8/layout/orgChart1"/>
    <dgm:cxn modelId="{61C05D77-5EC9-4723-B5FE-488CAE0C9B44}" type="presParOf" srcId="{B17B6FC2-E40E-4C63-9A82-E3C578F45473}" destId="{36AACC71-92FE-40A7-9382-C9E11CF1BD33}" srcOrd="0" destOrd="0" presId="urn:microsoft.com/office/officeart/2005/8/layout/orgChart1"/>
    <dgm:cxn modelId="{C1F745CA-C9FF-498F-80D7-2697AB6B538C}" type="presParOf" srcId="{B17B6FC2-E40E-4C63-9A82-E3C578F45473}" destId="{0452B2CB-0D90-4B99-AB86-055B34D54D53}" srcOrd="1" destOrd="0" presId="urn:microsoft.com/office/officeart/2005/8/layout/orgChart1"/>
    <dgm:cxn modelId="{48E18165-69E2-41B9-B3D4-9DFE2185207F}" type="presParOf" srcId="{C61B68C7-DA0D-4815-9A1A-5F8A8D34F33D}" destId="{EA301408-9184-4FC2-AFCC-F5E0AF655D01}" srcOrd="1" destOrd="0" presId="urn:microsoft.com/office/officeart/2005/8/layout/orgChart1"/>
    <dgm:cxn modelId="{76C614EB-CB69-4346-9A9D-C0D728B57F61}" type="presParOf" srcId="{EA301408-9184-4FC2-AFCC-F5E0AF655D01}" destId="{DEAB715D-0FBF-4183-9219-1385624E3DDD}" srcOrd="0" destOrd="0" presId="urn:microsoft.com/office/officeart/2005/8/layout/orgChart1"/>
    <dgm:cxn modelId="{C29B5A1A-6293-45E1-8DA0-47CDEF476B83}" type="presParOf" srcId="{EA301408-9184-4FC2-AFCC-F5E0AF655D01}" destId="{6ACBFBF9-DB1C-466F-8BEC-4630C58D1565}" srcOrd="1" destOrd="0" presId="urn:microsoft.com/office/officeart/2005/8/layout/orgChart1"/>
    <dgm:cxn modelId="{8881A868-197E-4BE7-94EE-907229A27EDD}" type="presParOf" srcId="{6ACBFBF9-DB1C-466F-8BEC-4630C58D1565}" destId="{2F477594-4EF6-4B6D-A537-85E706077D73}" srcOrd="0" destOrd="0" presId="urn:microsoft.com/office/officeart/2005/8/layout/orgChart1"/>
    <dgm:cxn modelId="{6B392BBD-0DF2-4071-B9E9-FAFF470287A6}" type="presParOf" srcId="{2F477594-4EF6-4B6D-A537-85E706077D73}" destId="{D5903AB9-C16E-43B5-80B6-2E11D13B800A}" srcOrd="0" destOrd="0" presId="urn:microsoft.com/office/officeart/2005/8/layout/orgChart1"/>
    <dgm:cxn modelId="{268EFDCF-A6D2-4033-B1C3-90D8D8AACE17}" type="presParOf" srcId="{2F477594-4EF6-4B6D-A537-85E706077D73}" destId="{396E6481-0A2E-412B-9B6D-42EED869626D}" srcOrd="1" destOrd="0" presId="urn:microsoft.com/office/officeart/2005/8/layout/orgChart1"/>
    <dgm:cxn modelId="{E4B5FB9C-8D44-4436-A6C7-12204C375393}" type="presParOf" srcId="{6ACBFBF9-DB1C-466F-8BEC-4630C58D1565}" destId="{E5DDBDF7-20F5-4BA1-B545-874633EBA794}" srcOrd="1" destOrd="0" presId="urn:microsoft.com/office/officeart/2005/8/layout/orgChart1"/>
    <dgm:cxn modelId="{AAC6C1A5-7FDE-4782-A373-73D81061B609}" type="presParOf" srcId="{E5DDBDF7-20F5-4BA1-B545-874633EBA794}" destId="{9CF1B741-5F50-4B82-A650-6FCECE8FB896}" srcOrd="0" destOrd="0" presId="urn:microsoft.com/office/officeart/2005/8/layout/orgChart1"/>
    <dgm:cxn modelId="{64450C52-6052-4670-AE71-1FB961CCDC4F}" type="presParOf" srcId="{E5DDBDF7-20F5-4BA1-B545-874633EBA794}" destId="{9B684644-A786-4FE4-9465-3D0BF7EB9957}" srcOrd="1" destOrd="0" presId="urn:microsoft.com/office/officeart/2005/8/layout/orgChart1"/>
    <dgm:cxn modelId="{0BC95DE1-EE49-4D85-903C-B53744B4AC94}" type="presParOf" srcId="{9B684644-A786-4FE4-9465-3D0BF7EB9957}" destId="{C935103C-9B2A-4FD9-8BA3-A3B3B9AD2053}" srcOrd="0" destOrd="0" presId="urn:microsoft.com/office/officeart/2005/8/layout/orgChart1"/>
    <dgm:cxn modelId="{D350ACD0-0944-46D0-99E1-9A99922E3B2E}" type="presParOf" srcId="{C935103C-9B2A-4FD9-8BA3-A3B3B9AD2053}" destId="{3F6E7710-0119-4D2A-B5EF-FC8CB2B4FEB7}" srcOrd="0" destOrd="0" presId="urn:microsoft.com/office/officeart/2005/8/layout/orgChart1"/>
    <dgm:cxn modelId="{4E9F263A-9676-4227-9AE9-CEA31581AA66}" type="presParOf" srcId="{C935103C-9B2A-4FD9-8BA3-A3B3B9AD2053}" destId="{C4DCA615-554D-4BD3-9D3F-EEA80BCF28E9}" srcOrd="1" destOrd="0" presId="urn:microsoft.com/office/officeart/2005/8/layout/orgChart1"/>
    <dgm:cxn modelId="{862C04CF-57EA-4945-9D36-E8D2A7123BD7}" type="presParOf" srcId="{9B684644-A786-4FE4-9465-3D0BF7EB9957}" destId="{BCF68969-CB9E-4F37-8F95-72820A901D91}" srcOrd="1" destOrd="0" presId="urn:microsoft.com/office/officeart/2005/8/layout/orgChart1"/>
    <dgm:cxn modelId="{E0F93C30-90E0-4308-B4C2-6412DBB6E87F}" type="presParOf" srcId="{9B684644-A786-4FE4-9465-3D0BF7EB9957}" destId="{3EADCB03-B529-405F-8147-B28142F9524D}" srcOrd="2" destOrd="0" presId="urn:microsoft.com/office/officeart/2005/8/layout/orgChart1"/>
    <dgm:cxn modelId="{293282B3-6059-4416-A834-756AA8F44059}" type="presParOf" srcId="{E5DDBDF7-20F5-4BA1-B545-874633EBA794}" destId="{3B0BE024-A63C-471C-AF32-1C48195973BB}" srcOrd="2" destOrd="0" presId="urn:microsoft.com/office/officeart/2005/8/layout/orgChart1"/>
    <dgm:cxn modelId="{92661705-4DB0-4682-8D2E-7C130702A55E}" type="presParOf" srcId="{E5DDBDF7-20F5-4BA1-B545-874633EBA794}" destId="{E6C616B0-158C-4699-A467-183D766C1908}" srcOrd="3" destOrd="0" presId="urn:microsoft.com/office/officeart/2005/8/layout/orgChart1"/>
    <dgm:cxn modelId="{1A6238F6-E02D-4BFF-BEC0-BF06FB83796D}" type="presParOf" srcId="{E6C616B0-158C-4699-A467-183D766C1908}" destId="{A6E41D3D-1DF3-4FF4-9ADC-1D095655D4C3}" srcOrd="0" destOrd="0" presId="urn:microsoft.com/office/officeart/2005/8/layout/orgChart1"/>
    <dgm:cxn modelId="{0633FF0F-34B6-48CE-909E-F4489BBB61C2}" type="presParOf" srcId="{A6E41D3D-1DF3-4FF4-9ADC-1D095655D4C3}" destId="{11BEE761-484A-415E-BA4C-0C7CE295E7D0}" srcOrd="0" destOrd="0" presId="urn:microsoft.com/office/officeart/2005/8/layout/orgChart1"/>
    <dgm:cxn modelId="{69D28606-FE80-42B4-B95F-CB66D34B4A47}" type="presParOf" srcId="{A6E41D3D-1DF3-4FF4-9ADC-1D095655D4C3}" destId="{5396FE78-1099-46FA-9D7A-378679A4E9E0}" srcOrd="1" destOrd="0" presId="urn:microsoft.com/office/officeart/2005/8/layout/orgChart1"/>
    <dgm:cxn modelId="{476ED28C-58C9-46A9-B7B7-5CDB187F7941}" type="presParOf" srcId="{E6C616B0-158C-4699-A467-183D766C1908}" destId="{AFADF537-0E7C-4729-A3CA-5B6FCAE97548}" srcOrd="1" destOrd="0" presId="urn:microsoft.com/office/officeart/2005/8/layout/orgChart1"/>
    <dgm:cxn modelId="{D8EABC0D-A673-4D0B-A629-02ADD3E4D2A9}" type="presParOf" srcId="{E6C616B0-158C-4699-A467-183D766C1908}" destId="{6C0CAA5C-D9A1-45B2-8EF0-CB2B69357D25}" srcOrd="2" destOrd="0" presId="urn:microsoft.com/office/officeart/2005/8/layout/orgChart1"/>
    <dgm:cxn modelId="{84BECB7F-DEBB-4ABC-92D0-73BA4720C5D5}" type="presParOf" srcId="{6ACBFBF9-DB1C-466F-8BEC-4630C58D1565}" destId="{4F898226-A3DA-4BAC-9F85-1933DC238B59}" srcOrd="2" destOrd="0" presId="urn:microsoft.com/office/officeart/2005/8/layout/orgChart1"/>
    <dgm:cxn modelId="{E903836A-F32A-45E8-BFA0-B4B8CE8F4CAE}" type="presParOf" srcId="{EA301408-9184-4FC2-AFCC-F5E0AF655D01}" destId="{54F47732-953A-4AEB-9E87-E2825C701515}" srcOrd="2" destOrd="0" presId="urn:microsoft.com/office/officeart/2005/8/layout/orgChart1"/>
    <dgm:cxn modelId="{3083D218-AAA7-4CA4-BB8F-709B66D393B3}" type="presParOf" srcId="{EA301408-9184-4FC2-AFCC-F5E0AF655D01}" destId="{C0DF0355-1000-4B61-AC29-6A18BA69D640}" srcOrd="3" destOrd="0" presId="urn:microsoft.com/office/officeart/2005/8/layout/orgChart1"/>
    <dgm:cxn modelId="{AB419621-25C6-41AA-868B-A076335771AF}" type="presParOf" srcId="{C0DF0355-1000-4B61-AC29-6A18BA69D640}" destId="{ED3B2F6D-2D86-438F-A499-556F1A78CD70}" srcOrd="0" destOrd="0" presId="urn:microsoft.com/office/officeart/2005/8/layout/orgChart1"/>
    <dgm:cxn modelId="{AB658CA0-98D7-4A78-A559-7A6A59073411}" type="presParOf" srcId="{ED3B2F6D-2D86-438F-A499-556F1A78CD70}" destId="{B93A6117-896A-49E1-8029-02B1850A9361}" srcOrd="0" destOrd="0" presId="urn:microsoft.com/office/officeart/2005/8/layout/orgChart1"/>
    <dgm:cxn modelId="{D40DC34D-830A-4056-B134-B87BF58BF906}" type="presParOf" srcId="{ED3B2F6D-2D86-438F-A499-556F1A78CD70}" destId="{F33BF727-453E-4A49-B98D-9682F0718CE5}" srcOrd="1" destOrd="0" presId="urn:microsoft.com/office/officeart/2005/8/layout/orgChart1"/>
    <dgm:cxn modelId="{C9AEE3E6-20DA-4FBE-AE5A-C57E192DFDC7}" type="presParOf" srcId="{C0DF0355-1000-4B61-AC29-6A18BA69D640}" destId="{AAE63E01-483D-49E5-B68E-86F15EEB7660}" srcOrd="1" destOrd="0" presId="urn:microsoft.com/office/officeart/2005/8/layout/orgChart1"/>
    <dgm:cxn modelId="{A9699E4A-1F35-4614-AAAB-58CDD378770B}" type="presParOf" srcId="{AAE63E01-483D-49E5-B68E-86F15EEB7660}" destId="{1CE3B297-979F-45CD-BD3D-3AB531D6BD9B}" srcOrd="0" destOrd="0" presId="urn:microsoft.com/office/officeart/2005/8/layout/orgChart1"/>
    <dgm:cxn modelId="{FA35EC70-B008-4CED-AB66-EB40A9739F55}" type="presParOf" srcId="{AAE63E01-483D-49E5-B68E-86F15EEB7660}" destId="{2F7E348E-091C-4124-A69A-25F6CBC428EA}" srcOrd="1" destOrd="0" presId="urn:microsoft.com/office/officeart/2005/8/layout/orgChart1"/>
    <dgm:cxn modelId="{16360AF8-A3C3-49EC-9341-E0CFC03D5B6C}" type="presParOf" srcId="{2F7E348E-091C-4124-A69A-25F6CBC428EA}" destId="{B850C562-ACCA-445D-B33D-2D7BFE4BA044}" srcOrd="0" destOrd="0" presId="urn:microsoft.com/office/officeart/2005/8/layout/orgChart1"/>
    <dgm:cxn modelId="{27ADB6A5-FA6C-433A-BFCE-52E18C389034}" type="presParOf" srcId="{B850C562-ACCA-445D-B33D-2D7BFE4BA044}" destId="{1C694E37-ABE3-42F1-8608-65E1B503B06F}" srcOrd="0" destOrd="0" presId="urn:microsoft.com/office/officeart/2005/8/layout/orgChart1"/>
    <dgm:cxn modelId="{8367CB12-7FB3-45D8-8F7A-7B3E79085FF5}" type="presParOf" srcId="{B850C562-ACCA-445D-B33D-2D7BFE4BA044}" destId="{D64E753C-015E-40A3-A54C-7B761B8D7ACC}" srcOrd="1" destOrd="0" presId="urn:microsoft.com/office/officeart/2005/8/layout/orgChart1"/>
    <dgm:cxn modelId="{8AF4D8FD-80EA-4FEB-9129-549082D46468}" type="presParOf" srcId="{2F7E348E-091C-4124-A69A-25F6CBC428EA}" destId="{3E3E432F-61BE-41E1-A2D9-BA6BE8666781}" srcOrd="1" destOrd="0" presId="urn:microsoft.com/office/officeart/2005/8/layout/orgChart1"/>
    <dgm:cxn modelId="{0F8968D8-36B3-42D8-97CD-957CE5DFE5C3}" type="presParOf" srcId="{2F7E348E-091C-4124-A69A-25F6CBC428EA}" destId="{D3BEE91F-86BC-4421-9EA2-C273765ADD98}" srcOrd="2" destOrd="0" presId="urn:microsoft.com/office/officeart/2005/8/layout/orgChart1"/>
    <dgm:cxn modelId="{20E65379-E52B-4EA4-BF32-D3EEC4536024}" type="presParOf" srcId="{C0DF0355-1000-4B61-AC29-6A18BA69D640}" destId="{20FC44B5-DC94-43DF-8709-2968F82559B5}" srcOrd="2" destOrd="0" presId="urn:microsoft.com/office/officeart/2005/8/layout/orgChart1"/>
    <dgm:cxn modelId="{72293B05-F475-4AF3-9A9A-A5CEF8065353}" type="presParOf" srcId="{EA301408-9184-4FC2-AFCC-F5E0AF655D01}" destId="{06FF9976-6EE5-4B28-A2AE-67C475C8778D}" srcOrd="4" destOrd="0" presId="urn:microsoft.com/office/officeart/2005/8/layout/orgChart1"/>
    <dgm:cxn modelId="{BD35E7B9-14B8-44C9-8099-BE386B047C02}" type="presParOf" srcId="{EA301408-9184-4FC2-AFCC-F5E0AF655D01}" destId="{9F7367A9-AB65-433B-8FAD-5875B4751218}" srcOrd="5" destOrd="0" presId="urn:microsoft.com/office/officeart/2005/8/layout/orgChart1"/>
    <dgm:cxn modelId="{CC9B292F-DD7D-4441-876B-71906C936140}" type="presParOf" srcId="{9F7367A9-AB65-433B-8FAD-5875B4751218}" destId="{525659E7-9B27-4C2B-8FDB-CE71C75DB8AA}" srcOrd="0" destOrd="0" presId="urn:microsoft.com/office/officeart/2005/8/layout/orgChart1"/>
    <dgm:cxn modelId="{1B4309B0-5A14-40BB-BFD0-7865F0799AAA}" type="presParOf" srcId="{525659E7-9B27-4C2B-8FDB-CE71C75DB8AA}" destId="{8C9D02B3-54FD-469D-B472-1F7C35999E7F}" srcOrd="0" destOrd="0" presId="urn:microsoft.com/office/officeart/2005/8/layout/orgChart1"/>
    <dgm:cxn modelId="{ACC4AA57-614C-4347-A627-1326ABA97765}" type="presParOf" srcId="{525659E7-9B27-4C2B-8FDB-CE71C75DB8AA}" destId="{EDE9D1B5-867F-483C-854D-D6CC3E65E217}" srcOrd="1" destOrd="0" presId="urn:microsoft.com/office/officeart/2005/8/layout/orgChart1"/>
    <dgm:cxn modelId="{710988B6-3243-451B-9BCD-C746233D6112}" type="presParOf" srcId="{9F7367A9-AB65-433B-8FAD-5875B4751218}" destId="{58CD213A-4698-4904-A184-1F9092A584D6}" srcOrd="1" destOrd="0" presId="urn:microsoft.com/office/officeart/2005/8/layout/orgChart1"/>
    <dgm:cxn modelId="{D096983F-4DB4-4865-AD1E-3CED6D5FD104}" type="presParOf" srcId="{58CD213A-4698-4904-A184-1F9092A584D6}" destId="{E6D255D5-266B-4653-851E-CBCB78086CB2}" srcOrd="0" destOrd="0" presId="urn:microsoft.com/office/officeart/2005/8/layout/orgChart1"/>
    <dgm:cxn modelId="{7A109204-C35C-480D-B1CA-8293FC0A4B4E}" type="presParOf" srcId="{58CD213A-4698-4904-A184-1F9092A584D6}" destId="{6FAB976E-220C-4B6A-A561-626CEAEA056D}" srcOrd="1" destOrd="0" presId="urn:microsoft.com/office/officeart/2005/8/layout/orgChart1"/>
    <dgm:cxn modelId="{CB771B28-A242-46C3-BE35-CBF265B984AC}" type="presParOf" srcId="{6FAB976E-220C-4B6A-A561-626CEAEA056D}" destId="{F510D5B9-D37E-4A12-949B-8A22056AEE61}" srcOrd="0" destOrd="0" presId="urn:microsoft.com/office/officeart/2005/8/layout/orgChart1"/>
    <dgm:cxn modelId="{B6B43CD7-03B5-4501-BD8C-BEDA2CCD559C}" type="presParOf" srcId="{F510D5B9-D37E-4A12-949B-8A22056AEE61}" destId="{A574F73B-CB0D-447A-B414-87DA8A7AF3D6}" srcOrd="0" destOrd="0" presId="urn:microsoft.com/office/officeart/2005/8/layout/orgChart1"/>
    <dgm:cxn modelId="{9ECA2609-BBE7-42DB-ABB7-66EB76C13682}" type="presParOf" srcId="{F510D5B9-D37E-4A12-949B-8A22056AEE61}" destId="{F6B0DA50-D386-4D08-901B-2001942C89BD}" srcOrd="1" destOrd="0" presId="urn:microsoft.com/office/officeart/2005/8/layout/orgChart1"/>
    <dgm:cxn modelId="{01E29C08-C3D8-4C42-A755-8AD292660E91}" type="presParOf" srcId="{6FAB976E-220C-4B6A-A561-626CEAEA056D}" destId="{686B9FDA-AD1E-4DB7-B202-BC1E2583B50A}" srcOrd="1" destOrd="0" presId="urn:microsoft.com/office/officeart/2005/8/layout/orgChart1"/>
    <dgm:cxn modelId="{29BF3C1E-BA71-4EBD-BBA6-29A69F5E7673}" type="presParOf" srcId="{6FAB976E-220C-4B6A-A561-626CEAEA056D}" destId="{B611F05C-A687-4C4E-9D93-9D915B6CB64D}" srcOrd="2" destOrd="0" presId="urn:microsoft.com/office/officeart/2005/8/layout/orgChart1"/>
    <dgm:cxn modelId="{CD0D26E2-C20C-49A5-A32E-F8DC431EB6D5}" type="presParOf" srcId="{58CD213A-4698-4904-A184-1F9092A584D6}" destId="{01F19DE8-EB0A-465E-9410-08F0EB74B561}" srcOrd="2" destOrd="0" presId="urn:microsoft.com/office/officeart/2005/8/layout/orgChart1"/>
    <dgm:cxn modelId="{D3787AB2-01F4-4E7E-AA27-BC349A48989A}" type="presParOf" srcId="{58CD213A-4698-4904-A184-1F9092A584D6}" destId="{5F6CEFF7-B618-4F18-95B6-BEDB387BB0EC}" srcOrd="3" destOrd="0" presId="urn:microsoft.com/office/officeart/2005/8/layout/orgChart1"/>
    <dgm:cxn modelId="{98702E1C-05CB-471D-AF5A-DA0BAEF3F8CF}" type="presParOf" srcId="{5F6CEFF7-B618-4F18-95B6-BEDB387BB0EC}" destId="{A4165AFF-60B4-4BCD-B84A-D0554C1C3E36}" srcOrd="0" destOrd="0" presId="urn:microsoft.com/office/officeart/2005/8/layout/orgChart1"/>
    <dgm:cxn modelId="{87637997-E7F1-4056-9B03-4F411E641C7E}" type="presParOf" srcId="{A4165AFF-60B4-4BCD-B84A-D0554C1C3E36}" destId="{AC295405-9D7C-4B93-A5A9-4B59526B6233}" srcOrd="0" destOrd="0" presId="urn:microsoft.com/office/officeart/2005/8/layout/orgChart1"/>
    <dgm:cxn modelId="{E838E006-B280-4E7A-826C-7D77D4A392E6}" type="presParOf" srcId="{A4165AFF-60B4-4BCD-B84A-D0554C1C3E36}" destId="{7559B2A8-EC65-490F-9E04-6780753EAEF9}" srcOrd="1" destOrd="0" presId="urn:microsoft.com/office/officeart/2005/8/layout/orgChart1"/>
    <dgm:cxn modelId="{766AD7E4-AE95-4462-BE5E-788076DD973C}" type="presParOf" srcId="{5F6CEFF7-B618-4F18-95B6-BEDB387BB0EC}" destId="{C57DE09F-807D-4BAA-A997-F6DD6AC8C0AF}" srcOrd="1" destOrd="0" presId="urn:microsoft.com/office/officeart/2005/8/layout/orgChart1"/>
    <dgm:cxn modelId="{2B89FC08-399E-4818-BA0A-C1CF73AA8998}" type="presParOf" srcId="{5F6CEFF7-B618-4F18-95B6-BEDB387BB0EC}" destId="{40974004-0DD2-4494-8A79-92F26E597831}" srcOrd="2" destOrd="0" presId="urn:microsoft.com/office/officeart/2005/8/layout/orgChart1"/>
    <dgm:cxn modelId="{A7980EEF-FFCF-4B06-AB36-4EC9E9818287}" type="presParOf" srcId="{9F7367A9-AB65-433B-8FAD-5875B4751218}" destId="{70C30FFF-EC4D-458D-8E18-4A69F2EA43BD}" srcOrd="2" destOrd="0" presId="urn:microsoft.com/office/officeart/2005/8/layout/orgChart1"/>
    <dgm:cxn modelId="{D892E736-F921-404A-A3A8-CB48B9732D8F}" type="presParOf" srcId="{C61B68C7-DA0D-4815-9A1A-5F8A8D34F33D}" destId="{C0855C11-5CF0-4B7D-9404-E9D0C09BE3B0}" srcOrd="2" destOrd="0" presId="urn:microsoft.com/office/officeart/2005/8/layout/orgChar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638B27-A422-438C-A5B7-51B18889F3D7}" type="doc">
      <dgm:prSet loTypeId="urn:microsoft.com/office/officeart/2005/8/layout/orgChart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B7BA76-913B-4D41-B3C5-9DAE7CAA5B27}">
      <dgm:prSet phldrT="[Текст]" custT="1"/>
      <dgm:spPr/>
      <dgm:t>
        <a:bodyPr/>
        <a:lstStyle/>
        <a:p>
          <a:r>
            <a:rPr lang="uk-UA" sz="4000" dirty="0" smtClean="0"/>
            <a:t>Дискримінант</a:t>
          </a:r>
          <a:r>
            <a:rPr lang="en-US" sz="4000" dirty="0" smtClean="0"/>
            <a:t> 1</a:t>
          </a:r>
          <a:endParaRPr lang="ru-RU" sz="4000" dirty="0"/>
        </a:p>
      </dgm:t>
    </dgm:pt>
    <dgm:pt modelId="{1F8BF77A-87CC-4080-871F-97D5F1011CFF}" type="parTrans" cxnId="{0058A6B1-CA72-436B-922D-2415237625F6}">
      <dgm:prSet/>
      <dgm:spPr/>
      <dgm:t>
        <a:bodyPr/>
        <a:lstStyle/>
        <a:p>
          <a:endParaRPr lang="ru-RU"/>
        </a:p>
      </dgm:t>
    </dgm:pt>
    <dgm:pt modelId="{DDC0AC6F-C1F0-41F9-BD46-E63BF6AA01F7}" type="sibTrans" cxnId="{0058A6B1-CA72-436B-922D-2415237625F6}">
      <dgm:prSet/>
      <dgm:spPr/>
      <dgm:t>
        <a:bodyPr/>
        <a:lstStyle/>
        <a:p>
          <a:endParaRPr lang="ru-RU"/>
        </a:p>
      </dgm:t>
    </dgm:pt>
    <dgm:pt modelId="{CB0D0D37-5B2B-482F-BFDC-7BC4E19A56AD}">
      <dgm:prSet phldrT="[Текст]"/>
      <dgm:spPr/>
      <dgm:t>
        <a:bodyPr/>
        <a:lstStyle/>
        <a:p>
          <a:r>
            <a:rPr lang="ru-RU" dirty="0" smtClean="0"/>
            <a:t>Д&gt;0</a:t>
          </a:r>
          <a:endParaRPr lang="ru-RU" dirty="0"/>
        </a:p>
      </dgm:t>
    </dgm:pt>
    <dgm:pt modelId="{BD190F07-1C53-455E-BBF8-B5CD2A1D7749}" type="parTrans" cxnId="{2FE1104C-3F95-4C14-A015-0362EFC08519}">
      <dgm:prSet/>
      <dgm:spPr/>
      <dgm:t>
        <a:bodyPr/>
        <a:lstStyle/>
        <a:p>
          <a:endParaRPr lang="ru-RU"/>
        </a:p>
      </dgm:t>
    </dgm:pt>
    <dgm:pt modelId="{3D0CC74C-D6F7-4E82-A875-ED61ACFAA7ED}" type="sibTrans" cxnId="{2FE1104C-3F95-4C14-A015-0362EFC08519}">
      <dgm:prSet/>
      <dgm:spPr/>
      <dgm:t>
        <a:bodyPr/>
        <a:lstStyle/>
        <a:p>
          <a:endParaRPr lang="ru-RU"/>
        </a:p>
      </dgm:t>
    </dgm:pt>
    <dgm:pt modelId="{ECE44EA6-4440-4219-ABF3-A4EC0C431A2C}">
      <dgm:prSet phldrT="[Текст]"/>
      <dgm:spPr/>
      <dgm:t>
        <a:bodyPr/>
        <a:lstStyle/>
        <a:p>
          <a:r>
            <a:rPr lang="uk-UA" dirty="0" smtClean="0"/>
            <a:t>Д</a:t>
          </a:r>
          <a:r>
            <a:rPr lang="ru-RU" dirty="0" smtClean="0"/>
            <a:t>&lt;0</a:t>
          </a:r>
          <a:endParaRPr lang="ru-RU" dirty="0"/>
        </a:p>
      </dgm:t>
    </dgm:pt>
    <dgm:pt modelId="{35FC01BA-6DB8-4FDD-B9B8-B04461C3CE25}" type="parTrans" cxnId="{E9A9C2F6-F83F-4911-984A-AE5F0EBB3FE0}">
      <dgm:prSet/>
      <dgm:spPr/>
      <dgm:t>
        <a:bodyPr/>
        <a:lstStyle/>
        <a:p>
          <a:endParaRPr lang="ru-RU"/>
        </a:p>
      </dgm:t>
    </dgm:pt>
    <dgm:pt modelId="{DA63DAEB-AAD1-48F2-BE67-65D6ED04C95B}" type="sibTrans" cxnId="{E9A9C2F6-F83F-4911-984A-AE5F0EBB3FE0}">
      <dgm:prSet/>
      <dgm:spPr/>
      <dgm:t>
        <a:bodyPr/>
        <a:lstStyle/>
        <a:p>
          <a:endParaRPr lang="ru-RU"/>
        </a:p>
      </dgm:t>
    </dgm:pt>
    <dgm:pt modelId="{EBD72275-820B-402B-BAD3-C8AFA716B460}">
      <dgm:prSet/>
      <dgm:spPr/>
      <dgm:t>
        <a:bodyPr/>
        <a:lstStyle/>
        <a:p>
          <a:r>
            <a:rPr lang="uk-UA" dirty="0" smtClean="0"/>
            <a:t>має 2 розв’язки</a:t>
          </a:r>
          <a:endParaRPr lang="ru-RU" dirty="0"/>
        </a:p>
      </dgm:t>
    </dgm:pt>
    <dgm:pt modelId="{93D33E99-4425-4BFD-8153-B3DF00258D5F}" type="parTrans" cxnId="{85FB7098-01C1-4EA9-AEEA-28DA867CB5EA}">
      <dgm:prSet/>
      <dgm:spPr/>
      <dgm:t>
        <a:bodyPr/>
        <a:lstStyle/>
        <a:p>
          <a:endParaRPr lang="ru-RU"/>
        </a:p>
      </dgm:t>
    </dgm:pt>
    <dgm:pt modelId="{D1843DC9-2891-4184-8DA1-CFD0D9E2026C}" type="sibTrans" cxnId="{85FB7098-01C1-4EA9-AEEA-28DA867CB5EA}">
      <dgm:prSet/>
      <dgm:spPr/>
      <dgm:t>
        <a:bodyPr/>
        <a:lstStyle/>
        <a:p>
          <a:endParaRPr lang="ru-RU"/>
        </a:p>
      </dgm:t>
    </dgm:pt>
    <dgm:pt modelId="{E7581DD8-81F5-4894-971A-746EE056CF98}">
      <dgm:prSet/>
      <dgm:spPr/>
      <dgm:t>
        <a:bodyPr/>
        <a:lstStyle/>
        <a:p>
          <a:r>
            <a:rPr lang="uk-UA" dirty="0" smtClean="0"/>
            <a:t>немає розв’язків</a:t>
          </a:r>
          <a:endParaRPr lang="ru-RU" dirty="0"/>
        </a:p>
      </dgm:t>
    </dgm:pt>
    <dgm:pt modelId="{937892C4-9772-4B73-BFDC-A652790A6D8C}" type="parTrans" cxnId="{C1A9ADA0-AB08-4924-BA38-26CFCF908E21}">
      <dgm:prSet/>
      <dgm:spPr/>
      <dgm:t>
        <a:bodyPr/>
        <a:lstStyle/>
        <a:p>
          <a:endParaRPr lang="ru-RU"/>
        </a:p>
      </dgm:t>
    </dgm:pt>
    <dgm:pt modelId="{847BFAC3-EAAC-4279-842C-44D8D8CACA39}" type="sibTrans" cxnId="{C1A9ADA0-AB08-4924-BA38-26CFCF908E21}">
      <dgm:prSet/>
      <dgm:spPr/>
      <dgm:t>
        <a:bodyPr/>
        <a:lstStyle/>
        <a:p>
          <a:endParaRPr lang="ru-RU"/>
        </a:p>
      </dgm:t>
    </dgm:pt>
    <dgm:pt modelId="{5DA56BAB-005B-4280-B5C5-0BB2A8E67B10}">
      <dgm:prSet/>
      <dgm:spPr/>
      <dgm:t>
        <a:bodyPr/>
        <a:lstStyle/>
        <a:p>
          <a:r>
            <a:rPr lang="uk-UA" dirty="0" smtClean="0"/>
            <a:t>має 1 розв’язок</a:t>
          </a:r>
          <a:endParaRPr lang="ru-RU" dirty="0"/>
        </a:p>
      </dgm:t>
    </dgm:pt>
    <dgm:pt modelId="{8D555BC8-51C7-427F-8231-761814F4590A}" type="parTrans" cxnId="{82104EE0-7785-4D89-9C80-37A85DED534B}">
      <dgm:prSet/>
      <dgm:spPr/>
      <dgm:t>
        <a:bodyPr/>
        <a:lstStyle/>
        <a:p>
          <a:endParaRPr lang="ru-RU"/>
        </a:p>
      </dgm:t>
    </dgm:pt>
    <dgm:pt modelId="{7700881F-5F8E-454B-ADBB-C24AAE986C99}" type="sibTrans" cxnId="{82104EE0-7785-4D89-9C80-37A85DED534B}">
      <dgm:prSet/>
      <dgm:spPr/>
      <dgm:t>
        <a:bodyPr/>
        <a:lstStyle/>
        <a:p>
          <a:endParaRPr lang="ru-RU"/>
        </a:p>
      </dgm:t>
    </dgm:pt>
    <dgm:pt modelId="{C05B3328-99B2-4C63-B508-79F85669CF4E}">
      <dgm:prSet/>
      <dgm:spPr/>
      <dgm:t>
        <a:bodyPr/>
        <a:lstStyle/>
        <a:p>
          <a:r>
            <a:rPr lang="en-US" dirty="0" smtClean="0"/>
            <a:t>x=-m/a</a:t>
          </a:r>
          <a:endParaRPr lang="ru-RU" dirty="0"/>
        </a:p>
      </dgm:t>
    </dgm:pt>
    <dgm:pt modelId="{2F887B74-F174-4B7A-91A4-B4A03EEC8601}" type="parTrans" cxnId="{AFB2D03B-E21D-4640-9EAE-F96D4A31FA98}">
      <dgm:prSet/>
      <dgm:spPr/>
      <dgm:t>
        <a:bodyPr/>
        <a:lstStyle/>
        <a:p>
          <a:endParaRPr lang="ru-RU"/>
        </a:p>
      </dgm:t>
    </dgm:pt>
    <dgm:pt modelId="{A39C3177-E08A-478B-B9C5-CFF244022ED3}" type="sibTrans" cxnId="{AFB2D03B-E21D-4640-9EAE-F96D4A31FA98}">
      <dgm:prSet/>
      <dgm:spPr/>
      <dgm:t>
        <a:bodyPr/>
        <a:lstStyle/>
        <a:p>
          <a:endParaRPr lang="ru-RU"/>
        </a:p>
      </dgm:t>
    </dgm:pt>
    <dgm:pt modelId="{D72812C0-9781-487C-9938-4FD0AF965418}">
      <dgm:prSet phldrT="[Текст]"/>
      <dgm:spPr/>
      <dgm:t>
        <a:bodyPr/>
        <a:lstStyle/>
        <a:p>
          <a:r>
            <a:rPr lang="uk-UA" dirty="0" smtClean="0"/>
            <a:t>Д=0</a:t>
          </a:r>
          <a:endParaRPr lang="ru-RU" dirty="0"/>
        </a:p>
      </dgm:t>
    </dgm:pt>
    <dgm:pt modelId="{7CD1A0DA-8F08-42BB-A604-6CED0ECC4104}" type="sibTrans" cxnId="{B3B03809-0E72-45CB-B7D3-3D10265FCBC9}">
      <dgm:prSet/>
      <dgm:spPr/>
      <dgm:t>
        <a:bodyPr/>
        <a:lstStyle/>
        <a:p>
          <a:endParaRPr lang="ru-RU"/>
        </a:p>
      </dgm:t>
    </dgm:pt>
    <dgm:pt modelId="{F008C365-DE3C-45FC-840B-D02D108B99E2}" type="parTrans" cxnId="{B3B03809-0E72-45CB-B7D3-3D10265FCBC9}">
      <dgm:prSet/>
      <dgm:spPr/>
      <dgm:t>
        <a:bodyPr/>
        <a:lstStyle/>
        <a:p>
          <a:endParaRPr lang="ru-RU"/>
        </a:p>
      </dgm:t>
    </dgm:pt>
    <dgm:pt modelId="{8D4D6447-A5FA-4D6D-8770-1B9F22F9B4E2}">
      <dgm:prSet/>
      <dgm:spPr/>
      <dgm:t>
        <a:bodyPr/>
        <a:lstStyle/>
        <a:p>
          <a:r>
            <a:rPr lang="en-US" dirty="0" smtClean="0"/>
            <a:t>x1=-m-</a:t>
          </a:r>
          <a:r>
            <a:rPr lang="en-US" dirty="0" smtClean="0">
              <a:latin typeface="Century Gothic"/>
            </a:rPr>
            <a:t>√D</a:t>
          </a:r>
        </a:p>
        <a:p>
          <a:r>
            <a:rPr lang="en-US" dirty="0" smtClean="0">
              <a:latin typeface="Century Gothic"/>
            </a:rPr>
            <a:t>x2=-m+√D</a:t>
          </a:r>
          <a:endParaRPr lang="ru-RU" dirty="0"/>
        </a:p>
      </dgm:t>
    </dgm:pt>
    <dgm:pt modelId="{B2AC9938-E4B1-436A-AB00-6F399A515428}" type="sibTrans" cxnId="{40A0DAF4-1A58-4696-81E3-AA7BAD9B288E}">
      <dgm:prSet/>
      <dgm:spPr/>
      <dgm:t>
        <a:bodyPr/>
        <a:lstStyle/>
        <a:p>
          <a:endParaRPr lang="ru-RU"/>
        </a:p>
      </dgm:t>
    </dgm:pt>
    <dgm:pt modelId="{8F346CE3-D0D8-4B7E-9277-21D42F51034C}" type="parTrans" cxnId="{40A0DAF4-1A58-4696-81E3-AA7BAD9B288E}">
      <dgm:prSet/>
      <dgm:spPr/>
      <dgm:t>
        <a:bodyPr/>
        <a:lstStyle/>
        <a:p>
          <a:endParaRPr lang="ru-RU"/>
        </a:p>
      </dgm:t>
    </dgm:pt>
    <dgm:pt modelId="{02D06437-5B44-4039-9FDB-4E59D60C71D0}" type="pres">
      <dgm:prSet presAssocID="{39638B27-A422-438C-A5B7-51B18889F3D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61B68C7-DA0D-4815-9A1A-5F8A8D34F33D}" type="pres">
      <dgm:prSet presAssocID="{9CB7BA76-913B-4D41-B3C5-9DAE7CAA5B27}" presName="hierRoot1" presStyleCnt="0">
        <dgm:presLayoutVars>
          <dgm:hierBranch/>
        </dgm:presLayoutVars>
      </dgm:prSet>
      <dgm:spPr/>
    </dgm:pt>
    <dgm:pt modelId="{B17B6FC2-E40E-4C63-9A82-E3C578F45473}" type="pres">
      <dgm:prSet presAssocID="{9CB7BA76-913B-4D41-B3C5-9DAE7CAA5B27}" presName="rootComposite1" presStyleCnt="0"/>
      <dgm:spPr/>
    </dgm:pt>
    <dgm:pt modelId="{36AACC71-92FE-40A7-9382-C9E11CF1BD33}" type="pres">
      <dgm:prSet presAssocID="{9CB7BA76-913B-4D41-B3C5-9DAE7CAA5B27}" presName="rootText1" presStyleLbl="node0" presStyleIdx="0" presStyleCnt="1" custScaleX="215575" custScaleY="50021" custLinFactY="-50153" custLinFactNeighborX="-1649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452B2CB-0D90-4B99-AB86-055B34D54D53}" type="pres">
      <dgm:prSet presAssocID="{9CB7BA76-913B-4D41-B3C5-9DAE7CAA5B2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A301408-9184-4FC2-AFCC-F5E0AF655D01}" type="pres">
      <dgm:prSet presAssocID="{9CB7BA76-913B-4D41-B3C5-9DAE7CAA5B27}" presName="hierChild2" presStyleCnt="0"/>
      <dgm:spPr/>
    </dgm:pt>
    <dgm:pt modelId="{DEAB715D-0FBF-4183-9219-1385624E3DDD}" type="pres">
      <dgm:prSet presAssocID="{BD190F07-1C53-455E-BBF8-B5CD2A1D774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6ACBFBF9-DB1C-466F-8BEC-4630C58D1565}" type="pres">
      <dgm:prSet presAssocID="{CB0D0D37-5B2B-482F-BFDC-7BC4E19A56AD}" presName="hierRoot2" presStyleCnt="0">
        <dgm:presLayoutVars>
          <dgm:hierBranch val="init"/>
        </dgm:presLayoutVars>
      </dgm:prSet>
      <dgm:spPr/>
    </dgm:pt>
    <dgm:pt modelId="{2F477594-4EF6-4B6D-A537-85E706077D73}" type="pres">
      <dgm:prSet presAssocID="{CB0D0D37-5B2B-482F-BFDC-7BC4E19A56AD}" presName="rootComposite" presStyleCnt="0"/>
      <dgm:spPr/>
    </dgm:pt>
    <dgm:pt modelId="{D5903AB9-C16E-43B5-80B6-2E11D13B800A}" type="pres">
      <dgm:prSet presAssocID="{CB0D0D37-5B2B-482F-BFDC-7BC4E19A56AD}" presName="rootText" presStyleLbl="node2" presStyleIdx="0" presStyleCnt="3" custScaleY="45947" custLinFactNeighborX="2910" custLinFactNeighborY="-495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96E6481-0A2E-412B-9B6D-42EED869626D}" type="pres">
      <dgm:prSet presAssocID="{CB0D0D37-5B2B-482F-BFDC-7BC4E19A56AD}" presName="rootConnector" presStyleLbl="node2" presStyleIdx="0" presStyleCnt="3"/>
      <dgm:spPr/>
      <dgm:t>
        <a:bodyPr/>
        <a:lstStyle/>
        <a:p>
          <a:endParaRPr lang="ru-RU"/>
        </a:p>
      </dgm:t>
    </dgm:pt>
    <dgm:pt modelId="{E5DDBDF7-20F5-4BA1-B545-874633EBA794}" type="pres">
      <dgm:prSet presAssocID="{CB0D0D37-5B2B-482F-BFDC-7BC4E19A56AD}" presName="hierChild4" presStyleCnt="0"/>
      <dgm:spPr/>
    </dgm:pt>
    <dgm:pt modelId="{9CF1B741-5F50-4B82-A650-6FCECE8FB896}" type="pres">
      <dgm:prSet presAssocID="{93D33E99-4425-4BFD-8153-B3DF00258D5F}" presName="Name37" presStyleLbl="parChTrans1D3" presStyleIdx="0" presStyleCnt="5"/>
      <dgm:spPr/>
      <dgm:t>
        <a:bodyPr/>
        <a:lstStyle/>
        <a:p>
          <a:endParaRPr lang="ru-RU"/>
        </a:p>
      </dgm:t>
    </dgm:pt>
    <dgm:pt modelId="{9B684644-A786-4FE4-9465-3D0BF7EB9957}" type="pres">
      <dgm:prSet presAssocID="{EBD72275-820B-402B-BAD3-C8AFA716B460}" presName="hierRoot2" presStyleCnt="0">
        <dgm:presLayoutVars>
          <dgm:hierBranch val="init"/>
        </dgm:presLayoutVars>
      </dgm:prSet>
      <dgm:spPr/>
    </dgm:pt>
    <dgm:pt modelId="{C935103C-9B2A-4FD9-8BA3-A3B3B9AD2053}" type="pres">
      <dgm:prSet presAssocID="{EBD72275-820B-402B-BAD3-C8AFA716B460}" presName="rootComposite" presStyleCnt="0"/>
      <dgm:spPr/>
    </dgm:pt>
    <dgm:pt modelId="{3F6E7710-0119-4D2A-B5EF-FC8CB2B4FEB7}" type="pres">
      <dgm:prSet presAssocID="{EBD72275-820B-402B-BAD3-C8AFA716B460}" presName="rootText" presStyleLbl="node3" presStyleIdx="0" presStyleCnt="5" custScaleY="49465" custLinFactNeighborX="-12829" custLinFactNeighborY="-325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4DCA615-554D-4BD3-9D3F-EEA80BCF28E9}" type="pres">
      <dgm:prSet presAssocID="{EBD72275-820B-402B-BAD3-C8AFA716B460}" presName="rootConnector" presStyleLbl="node3" presStyleIdx="0" presStyleCnt="5"/>
      <dgm:spPr/>
      <dgm:t>
        <a:bodyPr/>
        <a:lstStyle/>
        <a:p>
          <a:endParaRPr lang="ru-RU"/>
        </a:p>
      </dgm:t>
    </dgm:pt>
    <dgm:pt modelId="{BCF68969-CB9E-4F37-8F95-72820A901D91}" type="pres">
      <dgm:prSet presAssocID="{EBD72275-820B-402B-BAD3-C8AFA716B460}" presName="hierChild4" presStyleCnt="0"/>
      <dgm:spPr/>
    </dgm:pt>
    <dgm:pt modelId="{3EADCB03-B529-405F-8147-B28142F9524D}" type="pres">
      <dgm:prSet presAssocID="{EBD72275-820B-402B-BAD3-C8AFA716B460}" presName="hierChild5" presStyleCnt="0"/>
      <dgm:spPr/>
    </dgm:pt>
    <dgm:pt modelId="{3B0BE024-A63C-471C-AF32-1C48195973BB}" type="pres">
      <dgm:prSet presAssocID="{8F346CE3-D0D8-4B7E-9277-21D42F51034C}" presName="Name37" presStyleLbl="parChTrans1D3" presStyleIdx="1" presStyleCnt="5"/>
      <dgm:spPr/>
      <dgm:t>
        <a:bodyPr/>
        <a:lstStyle/>
        <a:p>
          <a:endParaRPr lang="ru-RU"/>
        </a:p>
      </dgm:t>
    </dgm:pt>
    <dgm:pt modelId="{E6C616B0-158C-4699-A467-183D766C1908}" type="pres">
      <dgm:prSet presAssocID="{8D4D6447-A5FA-4D6D-8770-1B9F22F9B4E2}" presName="hierRoot2" presStyleCnt="0">
        <dgm:presLayoutVars>
          <dgm:hierBranch val="init"/>
        </dgm:presLayoutVars>
      </dgm:prSet>
      <dgm:spPr/>
    </dgm:pt>
    <dgm:pt modelId="{A6E41D3D-1DF3-4FF4-9ADC-1D095655D4C3}" type="pres">
      <dgm:prSet presAssocID="{8D4D6447-A5FA-4D6D-8770-1B9F22F9B4E2}" presName="rootComposite" presStyleCnt="0"/>
      <dgm:spPr/>
    </dgm:pt>
    <dgm:pt modelId="{11BEE761-484A-415E-BA4C-0C7CE295E7D0}" type="pres">
      <dgm:prSet presAssocID="{8D4D6447-A5FA-4D6D-8770-1B9F22F9B4E2}" presName="rootText" presStyleLbl="node3" presStyleIdx="1" presStyleCnt="5" custScaleX="118522" custScaleY="95164" custLinFactNeighborX="-9742" custLinFactNeighborY="-313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396FE78-1099-46FA-9D7A-378679A4E9E0}" type="pres">
      <dgm:prSet presAssocID="{8D4D6447-A5FA-4D6D-8770-1B9F22F9B4E2}" presName="rootConnector" presStyleLbl="node3" presStyleIdx="1" presStyleCnt="5"/>
      <dgm:spPr/>
      <dgm:t>
        <a:bodyPr/>
        <a:lstStyle/>
        <a:p>
          <a:endParaRPr lang="ru-RU"/>
        </a:p>
      </dgm:t>
    </dgm:pt>
    <dgm:pt modelId="{AFADF537-0E7C-4729-A3CA-5B6FCAE97548}" type="pres">
      <dgm:prSet presAssocID="{8D4D6447-A5FA-4D6D-8770-1B9F22F9B4E2}" presName="hierChild4" presStyleCnt="0"/>
      <dgm:spPr/>
    </dgm:pt>
    <dgm:pt modelId="{6C0CAA5C-D9A1-45B2-8EF0-CB2B69357D25}" type="pres">
      <dgm:prSet presAssocID="{8D4D6447-A5FA-4D6D-8770-1B9F22F9B4E2}" presName="hierChild5" presStyleCnt="0"/>
      <dgm:spPr/>
    </dgm:pt>
    <dgm:pt modelId="{4F898226-A3DA-4BAC-9F85-1933DC238B59}" type="pres">
      <dgm:prSet presAssocID="{CB0D0D37-5B2B-482F-BFDC-7BC4E19A56AD}" presName="hierChild5" presStyleCnt="0"/>
      <dgm:spPr/>
    </dgm:pt>
    <dgm:pt modelId="{54F47732-953A-4AEB-9E87-E2825C701515}" type="pres">
      <dgm:prSet presAssocID="{F008C365-DE3C-45FC-840B-D02D108B99E2}" presName="Name35" presStyleLbl="parChTrans1D2" presStyleIdx="1" presStyleCnt="3"/>
      <dgm:spPr/>
      <dgm:t>
        <a:bodyPr/>
        <a:lstStyle/>
        <a:p>
          <a:endParaRPr lang="ru-RU"/>
        </a:p>
      </dgm:t>
    </dgm:pt>
    <dgm:pt modelId="{C0DF0355-1000-4B61-AC29-6A18BA69D640}" type="pres">
      <dgm:prSet presAssocID="{D72812C0-9781-487C-9938-4FD0AF965418}" presName="hierRoot2" presStyleCnt="0">
        <dgm:presLayoutVars>
          <dgm:hierBranch val="init"/>
        </dgm:presLayoutVars>
      </dgm:prSet>
      <dgm:spPr/>
    </dgm:pt>
    <dgm:pt modelId="{ED3B2F6D-2D86-438F-A499-556F1A78CD70}" type="pres">
      <dgm:prSet presAssocID="{D72812C0-9781-487C-9938-4FD0AF965418}" presName="rootComposite" presStyleCnt="0"/>
      <dgm:spPr/>
    </dgm:pt>
    <dgm:pt modelId="{B93A6117-896A-49E1-8029-02B1850A9361}" type="pres">
      <dgm:prSet presAssocID="{D72812C0-9781-487C-9938-4FD0AF965418}" presName="rootText" presStyleLbl="node2" presStyleIdx="1" presStyleCnt="3" custScaleY="45947" custLinFactNeighborX="-784" custLinFactNeighborY="-495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33BF727-453E-4A49-B98D-9682F0718CE5}" type="pres">
      <dgm:prSet presAssocID="{D72812C0-9781-487C-9938-4FD0AF965418}" presName="rootConnector" presStyleLbl="node2" presStyleIdx="1" presStyleCnt="3"/>
      <dgm:spPr/>
      <dgm:t>
        <a:bodyPr/>
        <a:lstStyle/>
        <a:p>
          <a:endParaRPr lang="ru-RU"/>
        </a:p>
      </dgm:t>
    </dgm:pt>
    <dgm:pt modelId="{AAE63E01-483D-49E5-B68E-86F15EEB7660}" type="pres">
      <dgm:prSet presAssocID="{D72812C0-9781-487C-9938-4FD0AF965418}" presName="hierChild4" presStyleCnt="0"/>
      <dgm:spPr/>
    </dgm:pt>
    <dgm:pt modelId="{1CE3B297-979F-45CD-BD3D-3AB531D6BD9B}" type="pres">
      <dgm:prSet presAssocID="{937892C4-9772-4B73-BFDC-A652790A6D8C}" presName="Name37" presStyleLbl="parChTrans1D3" presStyleIdx="2" presStyleCnt="5"/>
      <dgm:spPr/>
      <dgm:t>
        <a:bodyPr/>
        <a:lstStyle/>
        <a:p>
          <a:endParaRPr lang="ru-RU"/>
        </a:p>
      </dgm:t>
    </dgm:pt>
    <dgm:pt modelId="{2F7E348E-091C-4124-A69A-25F6CBC428EA}" type="pres">
      <dgm:prSet presAssocID="{E7581DD8-81F5-4894-971A-746EE056CF98}" presName="hierRoot2" presStyleCnt="0">
        <dgm:presLayoutVars>
          <dgm:hierBranch val="init"/>
        </dgm:presLayoutVars>
      </dgm:prSet>
      <dgm:spPr/>
    </dgm:pt>
    <dgm:pt modelId="{B850C562-ACCA-445D-B33D-2D7BFE4BA044}" type="pres">
      <dgm:prSet presAssocID="{E7581DD8-81F5-4894-971A-746EE056CF98}" presName="rootComposite" presStyleCnt="0"/>
      <dgm:spPr/>
    </dgm:pt>
    <dgm:pt modelId="{1C694E37-ABE3-42F1-8608-65E1B503B06F}" type="pres">
      <dgm:prSet presAssocID="{E7581DD8-81F5-4894-971A-746EE056CF98}" presName="rootText" presStyleLbl="node3" presStyleIdx="2" presStyleCnt="5" custScaleY="49979" custLinFactNeighborX="-16523" custLinFactNeighborY="-633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64E753C-015E-40A3-A54C-7B761B8D7ACC}" type="pres">
      <dgm:prSet presAssocID="{E7581DD8-81F5-4894-971A-746EE056CF98}" presName="rootConnector" presStyleLbl="node3" presStyleIdx="2" presStyleCnt="5"/>
      <dgm:spPr/>
      <dgm:t>
        <a:bodyPr/>
        <a:lstStyle/>
        <a:p>
          <a:endParaRPr lang="ru-RU"/>
        </a:p>
      </dgm:t>
    </dgm:pt>
    <dgm:pt modelId="{3E3E432F-61BE-41E1-A2D9-BA6BE8666781}" type="pres">
      <dgm:prSet presAssocID="{E7581DD8-81F5-4894-971A-746EE056CF98}" presName="hierChild4" presStyleCnt="0"/>
      <dgm:spPr/>
    </dgm:pt>
    <dgm:pt modelId="{D3BEE91F-86BC-4421-9EA2-C273765ADD98}" type="pres">
      <dgm:prSet presAssocID="{E7581DD8-81F5-4894-971A-746EE056CF98}" presName="hierChild5" presStyleCnt="0"/>
      <dgm:spPr/>
    </dgm:pt>
    <dgm:pt modelId="{20FC44B5-DC94-43DF-8709-2968F82559B5}" type="pres">
      <dgm:prSet presAssocID="{D72812C0-9781-487C-9938-4FD0AF965418}" presName="hierChild5" presStyleCnt="0"/>
      <dgm:spPr/>
    </dgm:pt>
    <dgm:pt modelId="{06FF9976-6EE5-4B28-A2AE-67C475C8778D}" type="pres">
      <dgm:prSet presAssocID="{35FC01BA-6DB8-4FDD-B9B8-B04461C3CE25}" presName="Name35" presStyleLbl="parChTrans1D2" presStyleIdx="2" presStyleCnt="3"/>
      <dgm:spPr/>
      <dgm:t>
        <a:bodyPr/>
        <a:lstStyle/>
        <a:p>
          <a:endParaRPr lang="ru-RU"/>
        </a:p>
      </dgm:t>
    </dgm:pt>
    <dgm:pt modelId="{9F7367A9-AB65-433B-8FAD-5875B4751218}" type="pres">
      <dgm:prSet presAssocID="{ECE44EA6-4440-4219-ABF3-A4EC0C431A2C}" presName="hierRoot2" presStyleCnt="0">
        <dgm:presLayoutVars>
          <dgm:hierBranch val="init"/>
        </dgm:presLayoutVars>
      </dgm:prSet>
      <dgm:spPr/>
    </dgm:pt>
    <dgm:pt modelId="{525659E7-9B27-4C2B-8FDB-CE71C75DB8AA}" type="pres">
      <dgm:prSet presAssocID="{ECE44EA6-4440-4219-ABF3-A4EC0C431A2C}" presName="rootComposite" presStyleCnt="0"/>
      <dgm:spPr/>
    </dgm:pt>
    <dgm:pt modelId="{8C9D02B3-54FD-469D-B472-1F7C35999E7F}" type="pres">
      <dgm:prSet presAssocID="{ECE44EA6-4440-4219-ABF3-A4EC0C431A2C}" presName="rootText" presStyleLbl="node2" presStyleIdx="2" presStyleCnt="3" custScaleY="46031" custLinFactNeighborX="-1390" custLinFactNeighborY="-495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DE9D1B5-867F-483C-854D-D6CC3E65E217}" type="pres">
      <dgm:prSet presAssocID="{ECE44EA6-4440-4219-ABF3-A4EC0C431A2C}" presName="rootConnector" presStyleLbl="node2" presStyleIdx="2" presStyleCnt="3"/>
      <dgm:spPr/>
      <dgm:t>
        <a:bodyPr/>
        <a:lstStyle/>
        <a:p>
          <a:endParaRPr lang="ru-RU"/>
        </a:p>
      </dgm:t>
    </dgm:pt>
    <dgm:pt modelId="{58CD213A-4698-4904-A184-1F9092A584D6}" type="pres">
      <dgm:prSet presAssocID="{ECE44EA6-4440-4219-ABF3-A4EC0C431A2C}" presName="hierChild4" presStyleCnt="0"/>
      <dgm:spPr/>
    </dgm:pt>
    <dgm:pt modelId="{E6D255D5-266B-4653-851E-CBCB78086CB2}" type="pres">
      <dgm:prSet presAssocID="{8D555BC8-51C7-427F-8231-761814F4590A}" presName="Name37" presStyleLbl="parChTrans1D3" presStyleIdx="3" presStyleCnt="5"/>
      <dgm:spPr/>
      <dgm:t>
        <a:bodyPr/>
        <a:lstStyle/>
        <a:p>
          <a:endParaRPr lang="ru-RU"/>
        </a:p>
      </dgm:t>
    </dgm:pt>
    <dgm:pt modelId="{6FAB976E-220C-4B6A-A561-626CEAEA056D}" type="pres">
      <dgm:prSet presAssocID="{5DA56BAB-005B-4280-B5C5-0BB2A8E67B10}" presName="hierRoot2" presStyleCnt="0">
        <dgm:presLayoutVars>
          <dgm:hierBranch val="init"/>
        </dgm:presLayoutVars>
      </dgm:prSet>
      <dgm:spPr/>
    </dgm:pt>
    <dgm:pt modelId="{F510D5B9-D37E-4A12-949B-8A22056AEE61}" type="pres">
      <dgm:prSet presAssocID="{5DA56BAB-005B-4280-B5C5-0BB2A8E67B10}" presName="rootComposite" presStyleCnt="0"/>
      <dgm:spPr/>
    </dgm:pt>
    <dgm:pt modelId="{A574F73B-CB0D-447A-B414-87DA8A7AF3D6}" type="pres">
      <dgm:prSet presAssocID="{5DA56BAB-005B-4280-B5C5-0BB2A8E67B10}" presName="rootText" presStyleLbl="node3" presStyleIdx="3" presStyleCnt="5" custScaleY="50608" custLinFactNeighborX="-17129" custLinFactNeighborY="-264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6B0DA50-D386-4D08-901B-2001942C89BD}" type="pres">
      <dgm:prSet presAssocID="{5DA56BAB-005B-4280-B5C5-0BB2A8E67B10}" presName="rootConnector" presStyleLbl="node3" presStyleIdx="3" presStyleCnt="5"/>
      <dgm:spPr/>
      <dgm:t>
        <a:bodyPr/>
        <a:lstStyle/>
        <a:p>
          <a:endParaRPr lang="ru-RU"/>
        </a:p>
      </dgm:t>
    </dgm:pt>
    <dgm:pt modelId="{686B9FDA-AD1E-4DB7-B202-BC1E2583B50A}" type="pres">
      <dgm:prSet presAssocID="{5DA56BAB-005B-4280-B5C5-0BB2A8E67B10}" presName="hierChild4" presStyleCnt="0"/>
      <dgm:spPr/>
    </dgm:pt>
    <dgm:pt modelId="{B611F05C-A687-4C4E-9D93-9D915B6CB64D}" type="pres">
      <dgm:prSet presAssocID="{5DA56BAB-005B-4280-B5C5-0BB2A8E67B10}" presName="hierChild5" presStyleCnt="0"/>
      <dgm:spPr/>
    </dgm:pt>
    <dgm:pt modelId="{01F19DE8-EB0A-465E-9410-08F0EB74B561}" type="pres">
      <dgm:prSet presAssocID="{2F887B74-F174-4B7A-91A4-B4A03EEC8601}" presName="Name37" presStyleLbl="parChTrans1D3" presStyleIdx="4" presStyleCnt="5"/>
      <dgm:spPr/>
      <dgm:t>
        <a:bodyPr/>
        <a:lstStyle/>
        <a:p>
          <a:endParaRPr lang="ru-RU"/>
        </a:p>
      </dgm:t>
    </dgm:pt>
    <dgm:pt modelId="{5F6CEFF7-B618-4F18-95B6-BEDB387BB0EC}" type="pres">
      <dgm:prSet presAssocID="{C05B3328-99B2-4C63-B508-79F85669CF4E}" presName="hierRoot2" presStyleCnt="0">
        <dgm:presLayoutVars>
          <dgm:hierBranch val="init"/>
        </dgm:presLayoutVars>
      </dgm:prSet>
      <dgm:spPr/>
    </dgm:pt>
    <dgm:pt modelId="{A4165AFF-60B4-4BCD-B84A-D0554C1C3E36}" type="pres">
      <dgm:prSet presAssocID="{C05B3328-99B2-4C63-B508-79F85669CF4E}" presName="rootComposite" presStyleCnt="0"/>
      <dgm:spPr/>
    </dgm:pt>
    <dgm:pt modelId="{AC295405-9D7C-4B93-A5A9-4B59526B6233}" type="pres">
      <dgm:prSet presAssocID="{C05B3328-99B2-4C63-B508-79F85669CF4E}" presName="rootText" presStyleLbl="node3" presStyleIdx="4" presStyleCnt="5" custScaleY="59297" custLinFactNeighborX="-17129" custLinFactNeighborY="-387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559B2A8-EC65-490F-9E04-6780753EAEF9}" type="pres">
      <dgm:prSet presAssocID="{C05B3328-99B2-4C63-B508-79F85669CF4E}" presName="rootConnector" presStyleLbl="node3" presStyleIdx="4" presStyleCnt="5"/>
      <dgm:spPr/>
      <dgm:t>
        <a:bodyPr/>
        <a:lstStyle/>
        <a:p>
          <a:endParaRPr lang="ru-RU"/>
        </a:p>
      </dgm:t>
    </dgm:pt>
    <dgm:pt modelId="{C57DE09F-807D-4BAA-A997-F6DD6AC8C0AF}" type="pres">
      <dgm:prSet presAssocID="{C05B3328-99B2-4C63-B508-79F85669CF4E}" presName="hierChild4" presStyleCnt="0"/>
      <dgm:spPr/>
    </dgm:pt>
    <dgm:pt modelId="{40974004-0DD2-4494-8A79-92F26E597831}" type="pres">
      <dgm:prSet presAssocID="{C05B3328-99B2-4C63-B508-79F85669CF4E}" presName="hierChild5" presStyleCnt="0"/>
      <dgm:spPr/>
    </dgm:pt>
    <dgm:pt modelId="{70C30FFF-EC4D-458D-8E18-4A69F2EA43BD}" type="pres">
      <dgm:prSet presAssocID="{ECE44EA6-4440-4219-ABF3-A4EC0C431A2C}" presName="hierChild5" presStyleCnt="0"/>
      <dgm:spPr/>
    </dgm:pt>
    <dgm:pt modelId="{C0855C11-5CF0-4B7D-9404-E9D0C09BE3B0}" type="pres">
      <dgm:prSet presAssocID="{9CB7BA76-913B-4D41-B3C5-9DAE7CAA5B27}" presName="hierChild3" presStyleCnt="0"/>
      <dgm:spPr/>
    </dgm:pt>
  </dgm:ptLst>
  <dgm:cxnLst>
    <dgm:cxn modelId="{CAA07D39-17CD-4AEE-B88C-C5790369E5E6}" type="presOf" srcId="{39638B27-A422-438C-A5B7-51B18889F3D7}" destId="{02D06437-5B44-4039-9FDB-4E59D60C71D0}" srcOrd="0" destOrd="0" presId="urn:microsoft.com/office/officeart/2005/8/layout/orgChart1"/>
    <dgm:cxn modelId="{2FE1104C-3F95-4C14-A015-0362EFC08519}" srcId="{9CB7BA76-913B-4D41-B3C5-9DAE7CAA5B27}" destId="{CB0D0D37-5B2B-482F-BFDC-7BC4E19A56AD}" srcOrd="0" destOrd="0" parTransId="{BD190F07-1C53-455E-BBF8-B5CD2A1D7749}" sibTransId="{3D0CC74C-D6F7-4E82-A875-ED61ACFAA7ED}"/>
    <dgm:cxn modelId="{F69355AE-8D38-4625-A2E6-0BAF46A13D6D}" type="presOf" srcId="{EBD72275-820B-402B-BAD3-C8AFA716B460}" destId="{C4DCA615-554D-4BD3-9D3F-EEA80BCF28E9}" srcOrd="1" destOrd="0" presId="urn:microsoft.com/office/officeart/2005/8/layout/orgChart1"/>
    <dgm:cxn modelId="{9B52E90E-17DA-4325-B630-E82B25658AFB}" type="presOf" srcId="{D72812C0-9781-487C-9938-4FD0AF965418}" destId="{F33BF727-453E-4A49-B98D-9682F0718CE5}" srcOrd="1" destOrd="0" presId="urn:microsoft.com/office/officeart/2005/8/layout/orgChart1"/>
    <dgm:cxn modelId="{5B16D015-33D2-4546-8B06-BE508EEA6436}" type="presOf" srcId="{2F887B74-F174-4B7A-91A4-B4A03EEC8601}" destId="{01F19DE8-EB0A-465E-9410-08F0EB74B561}" srcOrd="0" destOrd="0" presId="urn:microsoft.com/office/officeart/2005/8/layout/orgChart1"/>
    <dgm:cxn modelId="{AAC32C6F-6A18-48DF-8A71-3198578D082A}" type="presOf" srcId="{5DA56BAB-005B-4280-B5C5-0BB2A8E67B10}" destId="{A574F73B-CB0D-447A-B414-87DA8A7AF3D6}" srcOrd="0" destOrd="0" presId="urn:microsoft.com/office/officeart/2005/8/layout/orgChart1"/>
    <dgm:cxn modelId="{D94696F6-BFEF-4FC7-B8E8-4F8C526DF292}" type="presOf" srcId="{D72812C0-9781-487C-9938-4FD0AF965418}" destId="{B93A6117-896A-49E1-8029-02B1850A9361}" srcOrd="0" destOrd="0" presId="urn:microsoft.com/office/officeart/2005/8/layout/orgChart1"/>
    <dgm:cxn modelId="{596BA951-E3C3-48FC-9441-CA0856B7AF99}" type="presOf" srcId="{E7581DD8-81F5-4894-971A-746EE056CF98}" destId="{D64E753C-015E-40A3-A54C-7B761B8D7ACC}" srcOrd="1" destOrd="0" presId="urn:microsoft.com/office/officeart/2005/8/layout/orgChart1"/>
    <dgm:cxn modelId="{6B01E94C-967B-403F-B509-4D471DCDB21F}" type="presOf" srcId="{35FC01BA-6DB8-4FDD-B9B8-B04461C3CE25}" destId="{06FF9976-6EE5-4B28-A2AE-67C475C8778D}" srcOrd="0" destOrd="0" presId="urn:microsoft.com/office/officeart/2005/8/layout/orgChart1"/>
    <dgm:cxn modelId="{0058A6B1-CA72-436B-922D-2415237625F6}" srcId="{39638B27-A422-438C-A5B7-51B18889F3D7}" destId="{9CB7BA76-913B-4D41-B3C5-9DAE7CAA5B27}" srcOrd="0" destOrd="0" parTransId="{1F8BF77A-87CC-4080-871F-97D5F1011CFF}" sibTransId="{DDC0AC6F-C1F0-41F9-BD46-E63BF6AA01F7}"/>
    <dgm:cxn modelId="{A5019265-7E0E-4BFC-824C-1D7487A7767A}" type="presOf" srcId="{C05B3328-99B2-4C63-B508-79F85669CF4E}" destId="{AC295405-9D7C-4B93-A5A9-4B59526B6233}" srcOrd="0" destOrd="0" presId="urn:microsoft.com/office/officeart/2005/8/layout/orgChart1"/>
    <dgm:cxn modelId="{E6DAFBD0-8128-46D1-B3B1-8294151CE98B}" type="presOf" srcId="{C05B3328-99B2-4C63-B508-79F85669CF4E}" destId="{7559B2A8-EC65-490F-9E04-6780753EAEF9}" srcOrd="1" destOrd="0" presId="urn:microsoft.com/office/officeart/2005/8/layout/orgChart1"/>
    <dgm:cxn modelId="{96062D84-ACE4-4666-96EF-73D289401927}" type="presOf" srcId="{9CB7BA76-913B-4D41-B3C5-9DAE7CAA5B27}" destId="{36AACC71-92FE-40A7-9382-C9E11CF1BD33}" srcOrd="0" destOrd="0" presId="urn:microsoft.com/office/officeart/2005/8/layout/orgChart1"/>
    <dgm:cxn modelId="{ACA52B56-8E31-43AB-99D7-E4DCCCEE4514}" type="presOf" srcId="{5DA56BAB-005B-4280-B5C5-0BB2A8E67B10}" destId="{F6B0DA50-D386-4D08-901B-2001942C89BD}" srcOrd="1" destOrd="0" presId="urn:microsoft.com/office/officeart/2005/8/layout/orgChart1"/>
    <dgm:cxn modelId="{90B65202-6958-457F-8082-482BA470DD5E}" type="presOf" srcId="{937892C4-9772-4B73-BFDC-A652790A6D8C}" destId="{1CE3B297-979F-45CD-BD3D-3AB531D6BD9B}" srcOrd="0" destOrd="0" presId="urn:microsoft.com/office/officeart/2005/8/layout/orgChart1"/>
    <dgm:cxn modelId="{E9A9C2F6-F83F-4911-984A-AE5F0EBB3FE0}" srcId="{9CB7BA76-913B-4D41-B3C5-9DAE7CAA5B27}" destId="{ECE44EA6-4440-4219-ABF3-A4EC0C431A2C}" srcOrd="2" destOrd="0" parTransId="{35FC01BA-6DB8-4FDD-B9B8-B04461C3CE25}" sibTransId="{DA63DAEB-AAD1-48F2-BE67-65D6ED04C95B}"/>
    <dgm:cxn modelId="{18F5298A-A4AD-4AAC-8CC9-5984C4935683}" type="presOf" srcId="{CB0D0D37-5B2B-482F-BFDC-7BC4E19A56AD}" destId="{396E6481-0A2E-412B-9B6D-42EED869626D}" srcOrd="1" destOrd="0" presId="urn:microsoft.com/office/officeart/2005/8/layout/orgChart1"/>
    <dgm:cxn modelId="{16ABEE06-53FA-46F2-8570-1D55ED7F7448}" type="presOf" srcId="{8F346CE3-D0D8-4B7E-9277-21D42F51034C}" destId="{3B0BE024-A63C-471C-AF32-1C48195973BB}" srcOrd="0" destOrd="0" presId="urn:microsoft.com/office/officeart/2005/8/layout/orgChart1"/>
    <dgm:cxn modelId="{C1A9ADA0-AB08-4924-BA38-26CFCF908E21}" srcId="{D72812C0-9781-487C-9938-4FD0AF965418}" destId="{E7581DD8-81F5-4894-971A-746EE056CF98}" srcOrd="0" destOrd="0" parTransId="{937892C4-9772-4B73-BFDC-A652790A6D8C}" sibTransId="{847BFAC3-EAAC-4279-842C-44D8D8CACA39}"/>
    <dgm:cxn modelId="{1D4D2246-1D1F-4B3D-B85C-CF9948685924}" type="presOf" srcId="{93D33E99-4425-4BFD-8153-B3DF00258D5F}" destId="{9CF1B741-5F50-4B82-A650-6FCECE8FB896}" srcOrd="0" destOrd="0" presId="urn:microsoft.com/office/officeart/2005/8/layout/orgChart1"/>
    <dgm:cxn modelId="{76FDC4ED-1C91-48B5-9FBE-0F5499F6EF8D}" type="presOf" srcId="{CB0D0D37-5B2B-482F-BFDC-7BC4E19A56AD}" destId="{D5903AB9-C16E-43B5-80B6-2E11D13B800A}" srcOrd="0" destOrd="0" presId="urn:microsoft.com/office/officeart/2005/8/layout/orgChart1"/>
    <dgm:cxn modelId="{536DBD0C-ECD1-400F-AD38-FFF730AB96E8}" type="presOf" srcId="{ECE44EA6-4440-4219-ABF3-A4EC0C431A2C}" destId="{8C9D02B3-54FD-469D-B472-1F7C35999E7F}" srcOrd="0" destOrd="0" presId="urn:microsoft.com/office/officeart/2005/8/layout/orgChart1"/>
    <dgm:cxn modelId="{85FB7098-01C1-4EA9-AEEA-28DA867CB5EA}" srcId="{CB0D0D37-5B2B-482F-BFDC-7BC4E19A56AD}" destId="{EBD72275-820B-402B-BAD3-C8AFA716B460}" srcOrd="0" destOrd="0" parTransId="{93D33E99-4425-4BFD-8153-B3DF00258D5F}" sibTransId="{D1843DC9-2891-4184-8DA1-CFD0D9E2026C}"/>
    <dgm:cxn modelId="{AFB2D03B-E21D-4640-9EAE-F96D4A31FA98}" srcId="{ECE44EA6-4440-4219-ABF3-A4EC0C431A2C}" destId="{C05B3328-99B2-4C63-B508-79F85669CF4E}" srcOrd="1" destOrd="0" parTransId="{2F887B74-F174-4B7A-91A4-B4A03EEC8601}" sibTransId="{A39C3177-E08A-478B-B9C5-CFF244022ED3}"/>
    <dgm:cxn modelId="{2353ED87-60FC-4F7F-9000-323EBF3E907E}" type="presOf" srcId="{8D4D6447-A5FA-4D6D-8770-1B9F22F9B4E2}" destId="{5396FE78-1099-46FA-9D7A-378679A4E9E0}" srcOrd="1" destOrd="0" presId="urn:microsoft.com/office/officeart/2005/8/layout/orgChart1"/>
    <dgm:cxn modelId="{60E030D1-25BA-4B88-870A-49282C406177}" type="presOf" srcId="{8D4D6447-A5FA-4D6D-8770-1B9F22F9B4E2}" destId="{11BEE761-484A-415E-BA4C-0C7CE295E7D0}" srcOrd="0" destOrd="0" presId="urn:microsoft.com/office/officeart/2005/8/layout/orgChart1"/>
    <dgm:cxn modelId="{B3B03809-0E72-45CB-B7D3-3D10265FCBC9}" srcId="{9CB7BA76-913B-4D41-B3C5-9DAE7CAA5B27}" destId="{D72812C0-9781-487C-9938-4FD0AF965418}" srcOrd="1" destOrd="0" parTransId="{F008C365-DE3C-45FC-840B-D02D108B99E2}" sibTransId="{7CD1A0DA-8F08-42BB-A604-6CED0ECC4104}"/>
    <dgm:cxn modelId="{E2014FBB-4494-4602-ADF9-0181C45CD5CB}" type="presOf" srcId="{BD190F07-1C53-455E-BBF8-B5CD2A1D7749}" destId="{DEAB715D-0FBF-4183-9219-1385624E3DDD}" srcOrd="0" destOrd="0" presId="urn:microsoft.com/office/officeart/2005/8/layout/orgChart1"/>
    <dgm:cxn modelId="{377C783E-C574-4F6C-B0B0-9826E27F9839}" type="presOf" srcId="{8D555BC8-51C7-427F-8231-761814F4590A}" destId="{E6D255D5-266B-4653-851E-CBCB78086CB2}" srcOrd="0" destOrd="0" presId="urn:microsoft.com/office/officeart/2005/8/layout/orgChart1"/>
    <dgm:cxn modelId="{5ED1660A-F804-4CD4-A7CB-1099D680CF29}" type="presOf" srcId="{F008C365-DE3C-45FC-840B-D02D108B99E2}" destId="{54F47732-953A-4AEB-9E87-E2825C701515}" srcOrd="0" destOrd="0" presId="urn:microsoft.com/office/officeart/2005/8/layout/orgChart1"/>
    <dgm:cxn modelId="{40A0DAF4-1A58-4696-81E3-AA7BAD9B288E}" srcId="{CB0D0D37-5B2B-482F-BFDC-7BC4E19A56AD}" destId="{8D4D6447-A5FA-4D6D-8770-1B9F22F9B4E2}" srcOrd="1" destOrd="0" parTransId="{8F346CE3-D0D8-4B7E-9277-21D42F51034C}" sibTransId="{B2AC9938-E4B1-436A-AB00-6F399A515428}"/>
    <dgm:cxn modelId="{8F24169E-CEA0-476A-84A8-CF4AC4D7D386}" type="presOf" srcId="{E7581DD8-81F5-4894-971A-746EE056CF98}" destId="{1C694E37-ABE3-42F1-8608-65E1B503B06F}" srcOrd="0" destOrd="0" presId="urn:microsoft.com/office/officeart/2005/8/layout/orgChart1"/>
    <dgm:cxn modelId="{82104EE0-7785-4D89-9C80-37A85DED534B}" srcId="{ECE44EA6-4440-4219-ABF3-A4EC0C431A2C}" destId="{5DA56BAB-005B-4280-B5C5-0BB2A8E67B10}" srcOrd="0" destOrd="0" parTransId="{8D555BC8-51C7-427F-8231-761814F4590A}" sibTransId="{7700881F-5F8E-454B-ADBB-C24AAE986C99}"/>
    <dgm:cxn modelId="{A3F18E1D-441E-44C9-9001-F0AF2A96EEDB}" type="presOf" srcId="{ECE44EA6-4440-4219-ABF3-A4EC0C431A2C}" destId="{EDE9D1B5-867F-483C-854D-D6CC3E65E217}" srcOrd="1" destOrd="0" presId="urn:microsoft.com/office/officeart/2005/8/layout/orgChart1"/>
    <dgm:cxn modelId="{1B39FA9A-E001-49AC-B1BA-BF44289C8F40}" type="presOf" srcId="{9CB7BA76-913B-4D41-B3C5-9DAE7CAA5B27}" destId="{0452B2CB-0D90-4B99-AB86-055B34D54D53}" srcOrd="1" destOrd="0" presId="urn:microsoft.com/office/officeart/2005/8/layout/orgChart1"/>
    <dgm:cxn modelId="{3C3F9851-172F-415F-A093-C04DF896568A}" type="presOf" srcId="{EBD72275-820B-402B-BAD3-C8AFA716B460}" destId="{3F6E7710-0119-4D2A-B5EF-FC8CB2B4FEB7}" srcOrd="0" destOrd="0" presId="urn:microsoft.com/office/officeart/2005/8/layout/orgChart1"/>
    <dgm:cxn modelId="{CBE8FD68-0A68-4526-BF51-979CAC389D15}" type="presParOf" srcId="{02D06437-5B44-4039-9FDB-4E59D60C71D0}" destId="{C61B68C7-DA0D-4815-9A1A-5F8A8D34F33D}" srcOrd="0" destOrd="0" presId="urn:microsoft.com/office/officeart/2005/8/layout/orgChart1"/>
    <dgm:cxn modelId="{1A425D22-125F-44D1-A093-3D8C61F18EA4}" type="presParOf" srcId="{C61B68C7-DA0D-4815-9A1A-5F8A8D34F33D}" destId="{B17B6FC2-E40E-4C63-9A82-E3C578F45473}" srcOrd="0" destOrd="0" presId="urn:microsoft.com/office/officeart/2005/8/layout/orgChart1"/>
    <dgm:cxn modelId="{1D5EE069-4713-421F-B6FE-EBBC022DE70D}" type="presParOf" srcId="{B17B6FC2-E40E-4C63-9A82-E3C578F45473}" destId="{36AACC71-92FE-40A7-9382-C9E11CF1BD33}" srcOrd="0" destOrd="0" presId="urn:microsoft.com/office/officeart/2005/8/layout/orgChart1"/>
    <dgm:cxn modelId="{D9AEAA16-4C0D-4515-A096-3F0B62EEF9C5}" type="presParOf" srcId="{B17B6FC2-E40E-4C63-9A82-E3C578F45473}" destId="{0452B2CB-0D90-4B99-AB86-055B34D54D53}" srcOrd="1" destOrd="0" presId="urn:microsoft.com/office/officeart/2005/8/layout/orgChart1"/>
    <dgm:cxn modelId="{B9B3B15E-8A5B-4702-A70B-F49150C30CC7}" type="presParOf" srcId="{C61B68C7-DA0D-4815-9A1A-5F8A8D34F33D}" destId="{EA301408-9184-4FC2-AFCC-F5E0AF655D01}" srcOrd="1" destOrd="0" presId="urn:microsoft.com/office/officeart/2005/8/layout/orgChart1"/>
    <dgm:cxn modelId="{30867038-F620-4219-AA21-86943E4E474A}" type="presParOf" srcId="{EA301408-9184-4FC2-AFCC-F5E0AF655D01}" destId="{DEAB715D-0FBF-4183-9219-1385624E3DDD}" srcOrd="0" destOrd="0" presId="urn:microsoft.com/office/officeart/2005/8/layout/orgChart1"/>
    <dgm:cxn modelId="{D5218F3D-67AE-4C34-823D-2EA18AD58A83}" type="presParOf" srcId="{EA301408-9184-4FC2-AFCC-F5E0AF655D01}" destId="{6ACBFBF9-DB1C-466F-8BEC-4630C58D1565}" srcOrd="1" destOrd="0" presId="urn:microsoft.com/office/officeart/2005/8/layout/orgChart1"/>
    <dgm:cxn modelId="{3E7B5340-ED94-4D32-8528-156F2E1C91E2}" type="presParOf" srcId="{6ACBFBF9-DB1C-466F-8BEC-4630C58D1565}" destId="{2F477594-4EF6-4B6D-A537-85E706077D73}" srcOrd="0" destOrd="0" presId="urn:microsoft.com/office/officeart/2005/8/layout/orgChart1"/>
    <dgm:cxn modelId="{157CDCB3-2C50-4F72-94A4-35A5332F70C6}" type="presParOf" srcId="{2F477594-4EF6-4B6D-A537-85E706077D73}" destId="{D5903AB9-C16E-43B5-80B6-2E11D13B800A}" srcOrd="0" destOrd="0" presId="urn:microsoft.com/office/officeart/2005/8/layout/orgChart1"/>
    <dgm:cxn modelId="{6AAD159C-A4EA-49DF-A019-89946947F6EC}" type="presParOf" srcId="{2F477594-4EF6-4B6D-A537-85E706077D73}" destId="{396E6481-0A2E-412B-9B6D-42EED869626D}" srcOrd="1" destOrd="0" presId="urn:microsoft.com/office/officeart/2005/8/layout/orgChart1"/>
    <dgm:cxn modelId="{E8E46084-8C5F-43AF-B6AD-B4E8788EE2F7}" type="presParOf" srcId="{6ACBFBF9-DB1C-466F-8BEC-4630C58D1565}" destId="{E5DDBDF7-20F5-4BA1-B545-874633EBA794}" srcOrd="1" destOrd="0" presId="urn:microsoft.com/office/officeart/2005/8/layout/orgChart1"/>
    <dgm:cxn modelId="{8CD69EBF-F947-478B-9896-8AEC2A980062}" type="presParOf" srcId="{E5DDBDF7-20F5-4BA1-B545-874633EBA794}" destId="{9CF1B741-5F50-4B82-A650-6FCECE8FB896}" srcOrd="0" destOrd="0" presId="urn:microsoft.com/office/officeart/2005/8/layout/orgChart1"/>
    <dgm:cxn modelId="{3AA58B6B-2FB4-4C66-A16F-7C7D2ABB5AFA}" type="presParOf" srcId="{E5DDBDF7-20F5-4BA1-B545-874633EBA794}" destId="{9B684644-A786-4FE4-9465-3D0BF7EB9957}" srcOrd="1" destOrd="0" presId="urn:microsoft.com/office/officeart/2005/8/layout/orgChart1"/>
    <dgm:cxn modelId="{3E304A38-7197-4A96-93D8-8B5B2A66D3D2}" type="presParOf" srcId="{9B684644-A786-4FE4-9465-3D0BF7EB9957}" destId="{C935103C-9B2A-4FD9-8BA3-A3B3B9AD2053}" srcOrd="0" destOrd="0" presId="urn:microsoft.com/office/officeart/2005/8/layout/orgChart1"/>
    <dgm:cxn modelId="{5A7529A5-82C6-4B44-BCAE-672005169AD5}" type="presParOf" srcId="{C935103C-9B2A-4FD9-8BA3-A3B3B9AD2053}" destId="{3F6E7710-0119-4D2A-B5EF-FC8CB2B4FEB7}" srcOrd="0" destOrd="0" presId="urn:microsoft.com/office/officeart/2005/8/layout/orgChart1"/>
    <dgm:cxn modelId="{5999D28A-6287-4B83-8BAA-20B9893EC9DB}" type="presParOf" srcId="{C935103C-9B2A-4FD9-8BA3-A3B3B9AD2053}" destId="{C4DCA615-554D-4BD3-9D3F-EEA80BCF28E9}" srcOrd="1" destOrd="0" presId="urn:microsoft.com/office/officeart/2005/8/layout/orgChart1"/>
    <dgm:cxn modelId="{EEB4D215-4292-43EA-89ED-DA08B63D1448}" type="presParOf" srcId="{9B684644-A786-4FE4-9465-3D0BF7EB9957}" destId="{BCF68969-CB9E-4F37-8F95-72820A901D91}" srcOrd="1" destOrd="0" presId="urn:microsoft.com/office/officeart/2005/8/layout/orgChart1"/>
    <dgm:cxn modelId="{99E59393-FF7C-4EA7-B53D-636E84863F32}" type="presParOf" srcId="{9B684644-A786-4FE4-9465-3D0BF7EB9957}" destId="{3EADCB03-B529-405F-8147-B28142F9524D}" srcOrd="2" destOrd="0" presId="urn:microsoft.com/office/officeart/2005/8/layout/orgChart1"/>
    <dgm:cxn modelId="{EDC7DA77-052E-41FB-A4E2-414787586A1A}" type="presParOf" srcId="{E5DDBDF7-20F5-4BA1-B545-874633EBA794}" destId="{3B0BE024-A63C-471C-AF32-1C48195973BB}" srcOrd="2" destOrd="0" presId="urn:microsoft.com/office/officeart/2005/8/layout/orgChart1"/>
    <dgm:cxn modelId="{6ED442C5-B260-44A1-8E82-C0BB7CDEEF41}" type="presParOf" srcId="{E5DDBDF7-20F5-4BA1-B545-874633EBA794}" destId="{E6C616B0-158C-4699-A467-183D766C1908}" srcOrd="3" destOrd="0" presId="urn:microsoft.com/office/officeart/2005/8/layout/orgChart1"/>
    <dgm:cxn modelId="{0D339B75-8BE7-40D9-B13D-DDE5940669A8}" type="presParOf" srcId="{E6C616B0-158C-4699-A467-183D766C1908}" destId="{A6E41D3D-1DF3-4FF4-9ADC-1D095655D4C3}" srcOrd="0" destOrd="0" presId="urn:microsoft.com/office/officeart/2005/8/layout/orgChart1"/>
    <dgm:cxn modelId="{121D8CC0-C996-44D0-B733-25A7D53BF1B3}" type="presParOf" srcId="{A6E41D3D-1DF3-4FF4-9ADC-1D095655D4C3}" destId="{11BEE761-484A-415E-BA4C-0C7CE295E7D0}" srcOrd="0" destOrd="0" presId="urn:microsoft.com/office/officeart/2005/8/layout/orgChart1"/>
    <dgm:cxn modelId="{70939CBB-4929-4497-8942-81B6DC5F72CE}" type="presParOf" srcId="{A6E41D3D-1DF3-4FF4-9ADC-1D095655D4C3}" destId="{5396FE78-1099-46FA-9D7A-378679A4E9E0}" srcOrd="1" destOrd="0" presId="urn:microsoft.com/office/officeart/2005/8/layout/orgChart1"/>
    <dgm:cxn modelId="{5392DB80-D535-4A2A-81C0-A8DF795FB028}" type="presParOf" srcId="{E6C616B0-158C-4699-A467-183D766C1908}" destId="{AFADF537-0E7C-4729-A3CA-5B6FCAE97548}" srcOrd="1" destOrd="0" presId="urn:microsoft.com/office/officeart/2005/8/layout/orgChart1"/>
    <dgm:cxn modelId="{ECF4CB78-6066-459A-A94D-AEAF896556B8}" type="presParOf" srcId="{E6C616B0-158C-4699-A467-183D766C1908}" destId="{6C0CAA5C-D9A1-45B2-8EF0-CB2B69357D25}" srcOrd="2" destOrd="0" presId="urn:microsoft.com/office/officeart/2005/8/layout/orgChart1"/>
    <dgm:cxn modelId="{4C32EBE0-3A69-405A-B19E-7C03594AE2A3}" type="presParOf" srcId="{6ACBFBF9-DB1C-466F-8BEC-4630C58D1565}" destId="{4F898226-A3DA-4BAC-9F85-1933DC238B59}" srcOrd="2" destOrd="0" presId="urn:microsoft.com/office/officeart/2005/8/layout/orgChart1"/>
    <dgm:cxn modelId="{37071A6E-B573-43D7-AF5E-96EE7CE4ECCF}" type="presParOf" srcId="{EA301408-9184-4FC2-AFCC-F5E0AF655D01}" destId="{54F47732-953A-4AEB-9E87-E2825C701515}" srcOrd="2" destOrd="0" presId="urn:microsoft.com/office/officeart/2005/8/layout/orgChart1"/>
    <dgm:cxn modelId="{16A05C9F-5AF8-4169-9817-EDCB9736487E}" type="presParOf" srcId="{EA301408-9184-4FC2-AFCC-F5E0AF655D01}" destId="{C0DF0355-1000-4B61-AC29-6A18BA69D640}" srcOrd="3" destOrd="0" presId="urn:microsoft.com/office/officeart/2005/8/layout/orgChart1"/>
    <dgm:cxn modelId="{19AD90C6-414C-4508-9002-6212129C30F1}" type="presParOf" srcId="{C0DF0355-1000-4B61-AC29-6A18BA69D640}" destId="{ED3B2F6D-2D86-438F-A499-556F1A78CD70}" srcOrd="0" destOrd="0" presId="urn:microsoft.com/office/officeart/2005/8/layout/orgChart1"/>
    <dgm:cxn modelId="{64CCFDBE-4CA8-45CB-BF35-13F50D73AB24}" type="presParOf" srcId="{ED3B2F6D-2D86-438F-A499-556F1A78CD70}" destId="{B93A6117-896A-49E1-8029-02B1850A9361}" srcOrd="0" destOrd="0" presId="urn:microsoft.com/office/officeart/2005/8/layout/orgChart1"/>
    <dgm:cxn modelId="{B7427F8D-BCBE-4EEE-BE92-83ACB634BEA2}" type="presParOf" srcId="{ED3B2F6D-2D86-438F-A499-556F1A78CD70}" destId="{F33BF727-453E-4A49-B98D-9682F0718CE5}" srcOrd="1" destOrd="0" presId="urn:microsoft.com/office/officeart/2005/8/layout/orgChart1"/>
    <dgm:cxn modelId="{4A0019B3-AC7A-44A3-90B8-4A103ACE3579}" type="presParOf" srcId="{C0DF0355-1000-4B61-AC29-6A18BA69D640}" destId="{AAE63E01-483D-49E5-B68E-86F15EEB7660}" srcOrd="1" destOrd="0" presId="urn:microsoft.com/office/officeart/2005/8/layout/orgChart1"/>
    <dgm:cxn modelId="{EA3E15C4-61CE-47DD-B6E7-F1B7A444EE11}" type="presParOf" srcId="{AAE63E01-483D-49E5-B68E-86F15EEB7660}" destId="{1CE3B297-979F-45CD-BD3D-3AB531D6BD9B}" srcOrd="0" destOrd="0" presId="urn:microsoft.com/office/officeart/2005/8/layout/orgChart1"/>
    <dgm:cxn modelId="{F7B8CB73-A66A-4F0E-AEBD-0A2E436A2830}" type="presParOf" srcId="{AAE63E01-483D-49E5-B68E-86F15EEB7660}" destId="{2F7E348E-091C-4124-A69A-25F6CBC428EA}" srcOrd="1" destOrd="0" presId="urn:microsoft.com/office/officeart/2005/8/layout/orgChart1"/>
    <dgm:cxn modelId="{25AB07B0-B685-448F-B717-79351DCB2EF5}" type="presParOf" srcId="{2F7E348E-091C-4124-A69A-25F6CBC428EA}" destId="{B850C562-ACCA-445D-B33D-2D7BFE4BA044}" srcOrd="0" destOrd="0" presId="urn:microsoft.com/office/officeart/2005/8/layout/orgChart1"/>
    <dgm:cxn modelId="{14163728-BECD-414F-97F3-9E98FF122E23}" type="presParOf" srcId="{B850C562-ACCA-445D-B33D-2D7BFE4BA044}" destId="{1C694E37-ABE3-42F1-8608-65E1B503B06F}" srcOrd="0" destOrd="0" presId="urn:microsoft.com/office/officeart/2005/8/layout/orgChart1"/>
    <dgm:cxn modelId="{DA69E3E6-F54B-457B-BD89-A31E424B0995}" type="presParOf" srcId="{B850C562-ACCA-445D-B33D-2D7BFE4BA044}" destId="{D64E753C-015E-40A3-A54C-7B761B8D7ACC}" srcOrd="1" destOrd="0" presId="urn:microsoft.com/office/officeart/2005/8/layout/orgChart1"/>
    <dgm:cxn modelId="{61E5DB88-BD62-45DF-9FFB-006DB83EDAE0}" type="presParOf" srcId="{2F7E348E-091C-4124-A69A-25F6CBC428EA}" destId="{3E3E432F-61BE-41E1-A2D9-BA6BE8666781}" srcOrd="1" destOrd="0" presId="urn:microsoft.com/office/officeart/2005/8/layout/orgChart1"/>
    <dgm:cxn modelId="{A89B9370-5484-4FCF-B375-0C6C96F47013}" type="presParOf" srcId="{2F7E348E-091C-4124-A69A-25F6CBC428EA}" destId="{D3BEE91F-86BC-4421-9EA2-C273765ADD98}" srcOrd="2" destOrd="0" presId="urn:microsoft.com/office/officeart/2005/8/layout/orgChart1"/>
    <dgm:cxn modelId="{A4FA9EEF-F5D7-4C8A-A4C1-3D03193E78B5}" type="presParOf" srcId="{C0DF0355-1000-4B61-AC29-6A18BA69D640}" destId="{20FC44B5-DC94-43DF-8709-2968F82559B5}" srcOrd="2" destOrd="0" presId="urn:microsoft.com/office/officeart/2005/8/layout/orgChart1"/>
    <dgm:cxn modelId="{08E94D93-1AEF-49AB-A05F-1C5077BE5A05}" type="presParOf" srcId="{EA301408-9184-4FC2-AFCC-F5E0AF655D01}" destId="{06FF9976-6EE5-4B28-A2AE-67C475C8778D}" srcOrd="4" destOrd="0" presId="urn:microsoft.com/office/officeart/2005/8/layout/orgChart1"/>
    <dgm:cxn modelId="{E42CF76E-D875-43EF-815B-0110DD2965D9}" type="presParOf" srcId="{EA301408-9184-4FC2-AFCC-F5E0AF655D01}" destId="{9F7367A9-AB65-433B-8FAD-5875B4751218}" srcOrd="5" destOrd="0" presId="urn:microsoft.com/office/officeart/2005/8/layout/orgChart1"/>
    <dgm:cxn modelId="{30E49DC8-B79B-4F2F-A0B2-F0B49C7BC6AF}" type="presParOf" srcId="{9F7367A9-AB65-433B-8FAD-5875B4751218}" destId="{525659E7-9B27-4C2B-8FDB-CE71C75DB8AA}" srcOrd="0" destOrd="0" presId="urn:microsoft.com/office/officeart/2005/8/layout/orgChart1"/>
    <dgm:cxn modelId="{E95440B9-7AFA-43A5-A28F-A93A0D67A861}" type="presParOf" srcId="{525659E7-9B27-4C2B-8FDB-CE71C75DB8AA}" destId="{8C9D02B3-54FD-469D-B472-1F7C35999E7F}" srcOrd="0" destOrd="0" presId="urn:microsoft.com/office/officeart/2005/8/layout/orgChart1"/>
    <dgm:cxn modelId="{B2352616-2303-438D-8754-1174E51CD1BC}" type="presParOf" srcId="{525659E7-9B27-4C2B-8FDB-CE71C75DB8AA}" destId="{EDE9D1B5-867F-483C-854D-D6CC3E65E217}" srcOrd="1" destOrd="0" presId="urn:microsoft.com/office/officeart/2005/8/layout/orgChart1"/>
    <dgm:cxn modelId="{B89B8F6A-8D48-497A-BBC1-B5413135C0A4}" type="presParOf" srcId="{9F7367A9-AB65-433B-8FAD-5875B4751218}" destId="{58CD213A-4698-4904-A184-1F9092A584D6}" srcOrd="1" destOrd="0" presId="urn:microsoft.com/office/officeart/2005/8/layout/orgChart1"/>
    <dgm:cxn modelId="{3C2EB9DE-ACDA-4526-A020-2CE77BD65A6E}" type="presParOf" srcId="{58CD213A-4698-4904-A184-1F9092A584D6}" destId="{E6D255D5-266B-4653-851E-CBCB78086CB2}" srcOrd="0" destOrd="0" presId="urn:microsoft.com/office/officeart/2005/8/layout/orgChart1"/>
    <dgm:cxn modelId="{E8F0F6A8-4B69-442C-AF4D-EBDA8EEDA83C}" type="presParOf" srcId="{58CD213A-4698-4904-A184-1F9092A584D6}" destId="{6FAB976E-220C-4B6A-A561-626CEAEA056D}" srcOrd="1" destOrd="0" presId="urn:microsoft.com/office/officeart/2005/8/layout/orgChart1"/>
    <dgm:cxn modelId="{9BE8DCBE-485E-439D-8785-675EFD282276}" type="presParOf" srcId="{6FAB976E-220C-4B6A-A561-626CEAEA056D}" destId="{F510D5B9-D37E-4A12-949B-8A22056AEE61}" srcOrd="0" destOrd="0" presId="urn:microsoft.com/office/officeart/2005/8/layout/orgChart1"/>
    <dgm:cxn modelId="{9F764D34-DA88-4669-96B9-DD8A08874890}" type="presParOf" srcId="{F510D5B9-D37E-4A12-949B-8A22056AEE61}" destId="{A574F73B-CB0D-447A-B414-87DA8A7AF3D6}" srcOrd="0" destOrd="0" presId="urn:microsoft.com/office/officeart/2005/8/layout/orgChart1"/>
    <dgm:cxn modelId="{57B158F4-AA67-46C4-8142-F6BD4BC0CD5D}" type="presParOf" srcId="{F510D5B9-D37E-4A12-949B-8A22056AEE61}" destId="{F6B0DA50-D386-4D08-901B-2001942C89BD}" srcOrd="1" destOrd="0" presId="urn:microsoft.com/office/officeart/2005/8/layout/orgChart1"/>
    <dgm:cxn modelId="{0E49DA6A-7189-4B3E-9488-0A51BD123D8D}" type="presParOf" srcId="{6FAB976E-220C-4B6A-A561-626CEAEA056D}" destId="{686B9FDA-AD1E-4DB7-B202-BC1E2583B50A}" srcOrd="1" destOrd="0" presId="urn:microsoft.com/office/officeart/2005/8/layout/orgChart1"/>
    <dgm:cxn modelId="{8075A9DD-E23A-4488-BA48-841D7F8A8404}" type="presParOf" srcId="{6FAB976E-220C-4B6A-A561-626CEAEA056D}" destId="{B611F05C-A687-4C4E-9D93-9D915B6CB64D}" srcOrd="2" destOrd="0" presId="urn:microsoft.com/office/officeart/2005/8/layout/orgChart1"/>
    <dgm:cxn modelId="{869B37AE-555A-4781-9965-60E8E0EB16E5}" type="presParOf" srcId="{58CD213A-4698-4904-A184-1F9092A584D6}" destId="{01F19DE8-EB0A-465E-9410-08F0EB74B561}" srcOrd="2" destOrd="0" presId="urn:microsoft.com/office/officeart/2005/8/layout/orgChart1"/>
    <dgm:cxn modelId="{54BBFDA8-9974-47C2-9F4D-75858F888FE9}" type="presParOf" srcId="{58CD213A-4698-4904-A184-1F9092A584D6}" destId="{5F6CEFF7-B618-4F18-95B6-BEDB387BB0EC}" srcOrd="3" destOrd="0" presId="urn:microsoft.com/office/officeart/2005/8/layout/orgChart1"/>
    <dgm:cxn modelId="{E51ECCBC-48BB-43A0-9EDA-827E63D27DF1}" type="presParOf" srcId="{5F6CEFF7-B618-4F18-95B6-BEDB387BB0EC}" destId="{A4165AFF-60B4-4BCD-B84A-D0554C1C3E36}" srcOrd="0" destOrd="0" presId="urn:microsoft.com/office/officeart/2005/8/layout/orgChart1"/>
    <dgm:cxn modelId="{9E153F1E-3F84-4A93-8DA1-74D5B186DA48}" type="presParOf" srcId="{A4165AFF-60B4-4BCD-B84A-D0554C1C3E36}" destId="{AC295405-9D7C-4B93-A5A9-4B59526B6233}" srcOrd="0" destOrd="0" presId="urn:microsoft.com/office/officeart/2005/8/layout/orgChart1"/>
    <dgm:cxn modelId="{B40F381B-4E16-4F97-A267-CFBE2128B9A1}" type="presParOf" srcId="{A4165AFF-60B4-4BCD-B84A-D0554C1C3E36}" destId="{7559B2A8-EC65-490F-9E04-6780753EAEF9}" srcOrd="1" destOrd="0" presId="urn:microsoft.com/office/officeart/2005/8/layout/orgChart1"/>
    <dgm:cxn modelId="{87087E38-A87C-4A68-9529-417794268E67}" type="presParOf" srcId="{5F6CEFF7-B618-4F18-95B6-BEDB387BB0EC}" destId="{C57DE09F-807D-4BAA-A997-F6DD6AC8C0AF}" srcOrd="1" destOrd="0" presId="urn:microsoft.com/office/officeart/2005/8/layout/orgChart1"/>
    <dgm:cxn modelId="{EFF13AE6-64BF-43F9-B5D3-44B3DAFCB6FB}" type="presParOf" srcId="{5F6CEFF7-B618-4F18-95B6-BEDB387BB0EC}" destId="{40974004-0DD2-4494-8A79-92F26E597831}" srcOrd="2" destOrd="0" presId="urn:microsoft.com/office/officeart/2005/8/layout/orgChart1"/>
    <dgm:cxn modelId="{9F27E1AE-AA24-452B-963A-8585D883E262}" type="presParOf" srcId="{9F7367A9-AB65-433B-8FAD-5875B4751218}" destId="{70C30FFF-EC4D-458D-8E18-4A69F2EA43BD}" srcOrd="2" destOrd="0" presId="urn:microsoft.com/office/officeart/2005/8/layout/orgChart1"/>
    <dgm:cxn modelId="{9EF458BE-7C78-4EDB-8677-E4DD42947572}" type="presParOf" srcId="{C61B68C7-DA0D-4815-9A1A-5F8A8D34F33D}" destId="{C0855C11-5CF0-4B7D-9404-E9D0C09BE3B0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72B7B-B35A-46BE-9C4D-727541DB5D5A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EAB045-977B-42B2-89A9-D639CF25063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02.02.2015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02.02.2015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02.02.2015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509703"/>
          </a:xfrm>
        </p:spPr>
        <p:txBody>
          <a:bodyPr>
            <a:noAutofit/>
          </a:bodyPr>
          <a:lstStyle/>
          <a:p>
            <a:r>
              <a:rPr lang="uk-UA" sz="6000" dirty="0" smtClean="0"/>
              <a:t>Формула коренів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1714488"/>
            <a:ext cx="8062912" cy="1752600"/>
          </a:xfrm>
        </p:spPr>
        <p:txBody>
          <a:bodyPr>
            <a:normAutofit/>
          </a:bodyPr>
          <a:lstStyle/>
          <a:p>
            <a:r>
              <a:rPr lang="uk-UA" sz="3600" dirty="0" smtClean="0"/>
              <a:t>квадратного рівняння</a:t>
            </a:r>
            <a:endParaRPr lang="ru-RU" sz="36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571480"/>
          <a:ext cx="8501122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Рисунок 7" descr="5d8e1872557e23edbe72884ef16db400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4348" y="4357694"/>
            <a:ext cx="2528892" cy="561976"/>
          </a:xfrm>
          <a:prstGeom prst="rect">
            <a:avLst/>
          </a:prstGeom>
        </p:spPr>
      </p:pic>
      <p:pic>
        <p:nvPicPr>
          <p:cNvPr id="9" name="Рисунок 8" descr="c30669179ee45a34b53e22fe92ce9fb0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86578" y="4286256"/>
            <a:ext cx="897675" cy="533401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Квадратне число, яке має друге парне число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3600" dirty="0" smtClean="0"/>
              <a:t>Якщо квадратне рівняння </a:t>
            </a:r>
            <a:r>
              <a:rPr lang="uk-UA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ах²+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х+с=0, </a:t>
            </a:r>
            <a:r>
              <a:rPr lang="uk-UA" sz="3600" dirty="0" smtClean="0"/>
              <a:t>має друге парне число, то</a:t>
            </a:r>
          </a:p>
          <a:p>
            <a:pPr>
              <a:buNone/>
            </a:pPr>
            <a:r>
              <a:rPr lang="uk-UA" sz="3600" dirty="0" smtClean="0"/>
              <a:t>                             </a:t>
            </a:r>
            <a:r>
              <a:rPr lang="en-US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</a:t>
            </a:r>
            <a:r>
              <a:rPr lang="uk-UA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- парне число</a:t>
            </a:r>
          </a:p>
          <a:p>
            <a:pPr>
              <a:buNone/>
            </a:pPr>
            <a:r>
              <a:rPr lang="en-US" sz="3600" dirty="0" smtClean="0"/>
              <a:t>b</a:t>
            </a:r>
            <a:r>
              <a:rPr lang="uk-UA" sz="3600" dirty="0" smtClean="0"/>
              <a:t>=2</a:t>
            </a:r>
            <a:r>
              <a:rPr lang="en-US" sz="3600" dirty="0" smtClean="0"/>
              <a:t>m</a:t>
            </a:r>
            <a:endParaRPr lang="uk-UA" sz="3600" dirty="0" smtClean="0"/>
          </a:p>
          <a:p>
            <a:pPr>
              <a:buNone/>
            </a:pPr>
            <a:r>
              <a:rPr lang="en-US" sz="3600" dirty="0" smtClean="0"/>
              <a:t>m</a:t>
            </a:r>
            <a:r>
              <a:rPr lang="uk-UA" sz="3600" dirty="0" smtClean="0"/>
              <a:t>= </a:t>
            </a:r>
            <a:r>
              <a:rPr lang="en-US" sz="3600" dirty="0" smtClean="0"/>
              <a:t>b</a:t>
            </a:r>
            <a:r>
              <a:rPr lang="uk-UA" sz="3600" dirty="0" smtClean="0"/>
              <a:t>/2</a:t>
            </a:r>
          </a:p>
          <a:p>
            <a:pPr>
              <a:buNone/>
            </a:pP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D1=D/4=m²-ac</a:t>
            </a:r>
            <a:endParaRPr lang="uk-UA" sz="3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357166"/>
          <a:ext cx="8229600" cy="6169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Теорема </a:t>
            </a:r>
            <a:r>
              <a:rPr lang="uk-UA" b="1" dirty="0" err="1" smtClean="0"/>
              <a:t>Вієта</a:t>
            </a:r>
            <a:r>
              <a:rPr lang="uk-UA" b="1" dirty="0" smtClean="0"/>
              <a:t> для повного квадратного рівняння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 </a:t>
            </a:r>
            <a:r>
              <a:rPr 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ax²+bx+c=0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x1*x2=c/a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x1+x2= -b/a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uk-UA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 за оберненою теоремою, до теореми </a:t>
            </a:r>
            <a:r>
              <a:rPr lang="uk-UA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Вієта</a:t>
            </a:r>
            <a:r>
              <a:rPr lang="uk-UA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легше розв’язувати рівняння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x²+mx+p=0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x1*x2=p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x1+x2=-m</a:t>
            </a:r>
            <a:endParaRPr lang="ru-RU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000" b="1" dirty="0" smtClean="0"/>
              <a:t>Розв’яжіть рівняння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	</a:t>
            </a:r>
            <a:r>
              <a:rPr lang="en-US" sz="3600" dirty="0" smtClean="0"/>
              <a:t>x²-22x-22=0               0.2y²-0.4y+7=0</a:t>
            </a:r>
          </a:p>
          <a:p>
            <a:pPr>
              <a:buNone/>
            </a:pPr>
            <a:r>
              <a:rPr lang="en-US" sz="3600" dirty="0" smtClean="0"/>
              <a:t>    4x²-6x+3=0               3x²-2x-1=0</a:t>
            </a:r>
          </a:p>
          <a:p>
            <a:pPr>
              <a:buNone/>
            </a:pPr>
            <a:r>
              <a:rPr lang="en-US" sz="3600" dirty="0" smtClean="0"/>
              <a:t>    2x²-x+3=0                 3y²-5y+1=0</a:t>
            </a:r>
          </a:p>
          <a:p>
            <a:pPr>
              <a:buNone/>
            </a:pPr>
            <a:r>
              <a:rPr lang="en-US" sz="3600" dirty="0" smtClean="0"/>
              <a:t>    x²-4x-5=0                  x²-12x+36=0</a:t>
            </a:r>
          </a:p>
          <a:p>
            <a:pPr>
              <a:buNone/>
            </a:pPr>
            <a:r>
              <a:rPr lang="en-US" sz="3600" dirty="0" smtClean="0"/>
              <a:t>    6x²+36=0                  x²-x-36=0</a:t>
            </a:r>
            <a:endParaRPr lang="ru-RU" sz="3600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Дякую за увагу</a:t>
            </a:r>
            <a:endParaRPr lang="ru-RU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543956" cy="1399032"/>
          </a:xfrm>
        </p:spPr>
        <p:txBody>
          <a:bodyPr/>
          <a:lstStyle/>
          <a:p>
            <a:r>
              <a:rPr lang="uk-UA" dirty="0" smtClean="0"/>
              <a:t>Що таке квадратне рівняння?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48831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5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Квадратним</a:t>
            </a:r>
            <a:r>
              <a:rPr lang="ru-RU" sz="3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5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рівнянням</a:t>
            </a:r>
            <a:r>
              <a:rPr lang="ru-RU" sz="35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500" dirty="0" err="1" smtClean="0"/>
              <a:t>називають</a:t>
            </a:r>
            <a:r>
              <a:rPr lang="ru-RU" sz="3500" dirty="0" smtClean="0"/>
              <a:t> </a:t>
            </a:r>
            <a:r>
              <a:rPr lang="ru-RU" sz="3500" dirty="0" err="1" smtClean="0"/>
              <a:t>рівняння</a:t>
            </a:r>
            <a:r>
              <a:rPr lang="ru-RU" sz="3500" dirty="0" smtClean="0"/>
              <a:t> виду</a:t>
            </a:r>
          </a:p>
          <a:p>
            <a:pPr algn="ctr">
              <a:buNone/>
            </a:pPr>
            <a:r>
              <a:rPr lang="en-US" sz="35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ax2+bx+c=0,</a:t>
            </a:r>
          </a:p>
          <a:p>
            <a:pPr>
              <a:buNone/>
            </a:pPr>
            <a:r>
              <a:rPr lang="ru-RU" dirty="0" smtClean="0"/>
              <a:t>де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x</a:t>
            </a:r>
            <a:r>
              <a:rPr lang="en-US" dirty="0" smtClean="0"/>
              <a:t> – </a:t>
            </a:r>
            <a:r>
              <a:rPr lang="ru-RU" dirty="0" err="1" smtClean="0"/>
              <a:t>змінна</a:t>
            </a:r>
            <a:r>
              <a:rPr lang="ru-RU" dirty="0" smtClean="0"/>
              <a:t>,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a, b, c </a:t>
            </a:r>
            <a:r>
              <a:rPr lang="en-US" dirty="0" smtClean="0"/>
              <a:t>– </a:t>
            </a:r>
            <a:r>
              <a:rPr lang="ru-RU" dirty="0" err="1" smtClean="0"/>
              <a:t>деякі</a:t>
            </a:r>
            <a:r>
              <a:rPr lang="ru-RU" dirty="0" smtClean="0"/>
              <a:t> числа, </a:t>
            </a:r>
            <a:r>
              <a:rPr lang="ru-RU" dirty="0" err="1" smtClean="0"/>
              <a:t>причому</a:t>
            </a:r>
            <a:r>
              <a:rPr lang="ru-RU" dirty="0" smtClean="0"/>
              <a:t> </a:t>
            </a:r>
            <a:r>
              <a:rPr lang="en-US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uk-UA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∉</a:t>
            </a:r>
            <a:r>
              <a:rPr lang="en-US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US" dirty="0" smtClean="0"/>
              <a:t> .</a:t>
            </a:r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a, b, c </a:t>
            </a:r>
            <a:r>
              <a:rPr lang="en-US" dirty="0" smtClean="0"/>
              <a:t>– </a:t>
            </a:r>
            <a:r>
              <a:rPr lang="ru-RU" dirty="0" err="1" smtClean="0"/>
              <a:t>коефіцієнти</a:t>
            </a:r>
            <a:r>
              <a:rPr lang="ru-RU" dirty="0" smtClean="0"/>
              <a:t> квадратного </a:t>
            </a:r>
            <a:r>
              <a:rPr lang="ru-RU" dirty="0" err="1" smtClean="0"/>
              <a:t>рівняння</a:t>
            </a:r>
            <a:endParaRPr lang="ru-RU" dirty="0" smtClean="0"/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 </a:t>
            </a:r>
            <a:r>
              <a:rPr lang="en-US" dirty="0" smtClean="0"/>
              <a:t>– </a:t>
            </a:r>
            <a:r>
              <a:rPr lang="ru-RU" dirty="0" smtClean="0"/>
              <a:t>перший (старший) </a:t>
            </a:r>
            <a:r>
              <a:rPr lang="ru-RU" dirty="0" err="1" smtClean="0"/>
              <a:t>коефіцієнт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en-US" dirty="0" smtClean="0"/>
              <a:t> – </a:t>
            </a:r>
            <a:r>
              <a:rPr lang="ru-RU" dirty="0" err="1" smtClean="0"/>
              <a:t>другий</a:t>
            </a:r>
            <a:r>
              <a:rPr lang="ru-RU" dirty="0" smtClean="0"/>
              <a:t> </a:t>
            </a:r>
            <a:r>
              <a:rPr lang="ru-RU" dirty="0" err="1" smtClean="0"/>
              <a:t>коефіцієнт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</a:t>
            </a:r>
            <a:r>
              <a:rPr lang="ru-RU" dirty="0" smtClean="0"/>
              <a:t> – </a:t>
            </a:r>
            <a:r>
              <a:rPr lang="ru-RU" dirty="0" err="1" smtClean="0"/>
              <a:t>вільний</a:t>
            </a:r>
            <a:r>
              <a:rPr lang="ru-RU" dirty="0" smtClean="0"/>
              <a:t> член.</a:t>
            </a:r>
            <a:endParaRPr lang="ru-RU" dirty="0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28540" y="0"/>
          <a:ext cx="911546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>
            <a:noAutofit/>
          </a:bodyPr>
          <a:lstStyle/>
          <a:p>
            <a:r>
              <a:rPr lang="uk-UA" sz="5000" dirty="0" smtClean="0"/>
              <a:t>Що таке неповні рівняння?</a:t>
            </a:r>
            <a:endParaRPr lang="ru-RU" sz="5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882808"/>
            <a:ext cx="8715436" cy="457200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sz="4400" dirty="0" smtClean="0"/>
              <a:t>Неповним квадратним рівнянням, називають рівняння в якому хоча б один коефіцієнт дорівнює 0.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883328"/>
          </a:xfrm>
        </p:spPr>
        <p:txBody>
          <a:bodyPr/>
          <a:lstStyle/>
          <a:p>
            <a:pPr lvl="0">
              <a:buNone/>
            </a:pPr>
            <a:r>
              <a:rPr lang="uk-UA" dirty="0" smtClean="0"/>
              <a:t> </a:t>
            </a:r>
            <a:r>
              <a:rPr lang="uk-U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 в рівнянні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b=0 </a:t>
            </a:r>
            <a:r>
              <a:rPr lang="uk-U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рівняння має такий вигляд: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ax2+c=0</a:t>
            </a:r>
            <a:endParaRPr lang="ru-RU" sz="3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Це рівняння розв’язується так: </a:t>
            </a:r>
            <a:r>
              <a:rPr lang="uk-UA" dirty="0" smtClean="0"/>
              <a:t>змінну залишаємо в лівій частині, число переносимо в праву.</a:t>
            </a:r>
            <a:br>
              <a:rPr lang="uk-UA" dirty="0" smtClean="0"/>
            </a:br>
            <a:r>
              <a:rPr lang="uk-UA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Наприклад:</a:t>
            </a:r>
            <a:r>
              <a:rPr lang="uk-UA" dirty="0" smtClean="0"/>
              <a:t> </a:t>
            </a:r>
            <a:r>
              <a:rPr lang="uk-UA" b="1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2х2-8=0</a:t>
            </a:r>
          </a:p>
          <a:p>
            <a:pPr>
              <a:buNone/>
            </a:pPr>
            <a:r>
              <a:rPr lang="uk-UA" b="1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2х2=8 </a:t>
            </a:r>
          </a:p>
          <a:p>
            <a:pPr>
              <a:buNone/>
            </a:pPr>
            <a:r>
              <a:rPr lang="uk-UA" b="1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х2=4</a:t>
            </a:r>
          </a:p>
          <a:p>
            <a:pPr>
              <a:buNone/>
            </a:pPr>
            <a:r>
              <a:rPr lang="uk-UA" b="1" dirty="0" smtClean="0">
                <a:solidFill>
                  <a:schemeClr val="tx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х= +-2</a:t>
            </a:r>
            <a:endParaRPr lang="en-US" b="1" dirty="0" smtClean="0">
              <a:solidFill>
                <a:schemeClr val="tx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97642"/>
          </a:xfrm>
        </p:spPr>
        <p:txBody>
          <a:bodyPr/>
          <a:lstStyle/>
          <a:p>
            <a:pPr lvl="0">
              <a:buNone/>
            </a:pPr>
            <a:r>
              <a:rPr lang="uk-UA" dirty="0" smtClean="0"/>
              <a:t>    Якщо в рівнянні с=0, воно має такий вигляд: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ax2 +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bx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0</a:t>
            </a:r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Воно розв’язується так: </a:t>
            </a:r>
            <a:r>
              <a:rPr lang="uk-UA" dirty="0" smtClean="0"/>
              <a:t>х виносимо за дужки і прирівнюємо до нуля кожен з множників.</a:t>
            </a:r>
          </a:p>
          <a:p>
            <a:pPr lvl="0">
              <a:buNone/>
            </a:pPr>
            <a:r>
              <a:rPr lang="uk-UA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Наприклад: </a:t>
            </a:r>
            <a:r>
              <a:rPr lang="uk-UA" b="1" dirty="0" smtClean="0">
                <a:solidFill>
                  <a:schemeClr val="tx2">
                    <a:lumMod val="25000"/>
                  </a:schemeClr>
                </a:solidFill>
              </a:rPr>
              <a:t>3х2-6х=0</a:t>
            </a:r>
          </a:p>
          <a:p>
            <a:pPr lvl="0">
              <a:buNone/>
            </a:pPr>
            <a:r>
              <a:rPr lang="uk-UA" b="1" dirty="0" smtClean="0">
                <a:solidFill>
                  <a:schemeClr val="tx2">
                    <a:lumMod val="25000"/>
                  </a:schemeClr>
                </a:solidFill>
              </a:rPr>
              <a:t>                      х(3х-6)=0</a:t>
            </a:r>
            <a:endParaRPr lang="ru-RU" b="1" dirty="0" smtClean="0">
              <a:solidFill>
                <a:schemeClr val="tx2">
                  <a:lumMod val="25000"/>
                </a:schemeClr>
              </a:solidFill>
            </a:endParaRPr>
          </a:p>
          <a:p>
            <a:pPr>
              <a:buNone/>
            </a:pPr>
            <a:r>
              <a:rPr lang="uk-UA" b="1" dirty="0" smtClean="0">
                <a:solidFill>
                  <a:schemeClr val="tx2">
                    <a:lumMod val="25000"/>
                  </a:schemeClr>
                </a:solidFill>
              </a:rPr>
              <a:t>                      х=0 або 3х-6=0</a:t>
            </a:r>
          </a:p>
          <a:p>
            <a:pPr>
              <a:buNone/>
            </a:pPr>
            <a:r>
              <a:rPr lang="uk-UA" b="1" dirty="0" smtClean="0">
                <a:solidFill>
                  <a:schemeClr val="tx2">
                    <a:lumMod val="25000"/>
                  </a:schemeClr>
                </a:solidFill>
              </a:rPr>
              <a:t>                                     3х=6</a:t>
            </a:r>
          </a:p>
          <a:p>
            <a:pPr>
              <a:buNone/>
            </a:pPr>
            <a:r>
              <a:rPr lang="uk-UA" b="1" dirty="0" smtClean="0">
                <a:solidFill>
                  <a:schemeClr val="tx2">
                    <a:lumMod val="25000"/>
                  </a:schemeClr>
                </a:solidFill>
              </a:rPr>
              <a:t>                                     х=2</a:t>
            </a:r>
            <a:endParaRPr lang="ru-RU" b="1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17482"/>
            <a:ext cx="8229600" cy="6240518"/>
          </a:xfrm>
        </p:spPr>
        <p:txBody>
          <a:bodyPr/>
          <a:lstStyle/>
          <a:p>
            <a:pPr lvl="0">
              <a:buNone/>
            </a:pPr>
            <a:r>
              <a:rPr lang="uk-UA" dirty="0" smtClean="0"/>
              <a:t> </a:t>
            </a:r>
            <a:r>
              <a:rPr lang="en-US" dirty="0" smtClean="0"/>
              <a:t>   </a:t>
            </a:r>
            <a:r>
              <a:rPr lang="uk-UA" dirty="0" smtClean="0"/>
              <a:t>Рівняння виду </a:t>
            </a:r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х2+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bx</a:t>
            </a:r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+с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0</a:t>
            </a:r>
            <a:r>
              <a:rPr lang="uk-UA" dirty="0" smtClean="0"/>
              <a:t>, у якому а=0, називається зведеним.</a:t>
            </a:r>
            <a:br>
              <a:rPr lang="uk-UA" dirty="0" smtClean="0"/>
            </a:b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Зведене рівняння розв’язується за теоремою Вієта,</a:t>
            </a:r>
            <a:r>
              <a:rPr lang="uk-UA" dirty="0" smtClean="0"/>
              <a:t> в якій </a:t>
            </a:r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х1*х2=с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None/>
            </a:pPr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х1+х2=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uk-UA" dirty="0" smtClean="0"/>
              <a:t> </a:t>
            </a:r>
          </a:p>
          <a:p>
            <a:pPr lvl="0">
              <a:buNone/>
            </a:pPr>
            <a:r>
              <a:rPr lang="uk-UA" dirty="0" smtClean="0"/>
              <a:t>      </a:t>
            </a:r>
            <a:r>
              <a:rPr lang="uk-UA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Наприклад: </a:t>
            </a:r>
            <a:r>
              <a:rPr lang="uk-UA" b="1" dirty="0" smtClean="0">
                <a:solidFill>
                  <a:schemeClr val="tx2">
                    <a:lumMod val="25000"/>
                  </a:schemeClr>
                </a:solidFill>
              </a:rPr>
              <a:t>х2-5х+6</a:t>
            </a:r>
            <a:r>
              <a:rPr lang="en-US" b="1" dirty="0" smtClean="0">
                <a:solidFill>
                  <a:schemeClr val="tx2">
                    <a:lumMod val="25000"/>
                  </a:schemeClr>
                </a:solidFill>
              </a:rPr>
              <a:t>= 0</a:t>
            </a:r>
            <a:endParaRPr lang="ru-RU" b="1" dirty="0" smtClean="0">
              <a:solidFill>
                <a:schemeClr val="tx2">
                  <a:lumMod val="25000"/>
                </a:schemeClr>
              </a:solidFill>
            </a:endParaRPr>
          </a:p>
          <a:p>
            <a:pPr>
              <a:buNone/>
            </a:pPr>
            <a:r>
              <a:rPr lang="uk-UA" b="1" dirty="0" smtClean="0">
                <a:solidFill>
                  <a:schemeClr val="tx2">
                    <a:lumMod val="25000"/>
                  </a:schemeClr>
                </a:solidFill>
              </a:rPr>
              <a:t>                            х1*х2=6         х1=2</a:t>
            </a:r>
            <a:br>
              <a:rPr lang="uk-UA" b="1" dirty="0" smtClean="0">
                <a:solidFill>
                  <a:schemeClr val="tx2">
                    <a:lumMod val="25000"/>
                  </a:schemeClr>
                </a:solidFill>
              </a:rPr>
            </a:br>
            <a:r>
              <a:rPr lang="uk-UA" b="1" dirty="0" smtClean="0">
                <a:solidFill>
                  <a:schemeClr val="tx2">
                    <a:lumMod val="25000"/>
                  </a:schemeClr>
                </a:solidFill>
              </a:rPr>
              <a:t>                        х1+х2=5        х2=3</a:t>
            </a:r>
            <a:endParaRPr lang="ru-RU" b="1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6097642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sz="4400" dirty="0" smtClean="0"/>
              <a:t>Рівняння виду </a:t>
            </a:r>
            <a:r>
              <a:rPr lang="uk-UA" sz="4400" dirty="0" smtClean="0">
                <a:solidFill>
                  <a:schemeClr val="bg1"/>
                </a:solidFill>
              </a:rPr>
              <a:t>ах2+</a:t>
            </a:r>
            <a:r>
              <a:rPr lang="en-US" sz="4400" dirty="0" err="1" smtClean="0">
                <a:solidFill>
                  <a:schemeClr val="bg1"/>
                </a:solidFill>
              </a:rPr>
              <a:t>bx</a:t>
            </a:r>
            <a:r>
              <a:rPr lang="ru-RU" sz="4400" dirty="0" smtClean="0">
                <a:solidFill>
                  <a:schemeClr val="bg1"/>
                </a:solidFill>
              </a:rPr>
              <a:t>+</a:t>
            </a:r>
            <a:r>
              <a:rPr lang="uk-UA" sz="4400" dirty="0" smtClean="0">
                <a:solidFill>
                  <a:schemeClr val="bg1"/>
                </a:solidFill>
              </a:rPr>
              <a:t>с=0, </a:t>
            </a:r>
            <a:r>
              <a:rPr lang="uk-UA" sz="4400" dirty="0" smtClean="0"/>
              <a:t>називають </a:t>
            </a:r>
            <a:r>
              <a:rPr lang="uk-UA" sz="4400" dirty="0" smtClean="0">
                <a:solidFill>
                  <a:schemeClr val="accent1">
                    <a:lumMod val="75000"/>
                  </a:schemeClr>
                </a:solidFill>
              </a:rPr>
              <a:t>повним</a:t>
            </a:r>
            <a:r>
              <a:rPr lang="uk-UA" dirty="0" smtClean="0"/>
              <a:t>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Повне рівняння може розв’язуватись двома способами:          </a:t>
            </a:r>
          </a:p>
          <a:p>
            <a:pPr>
              <a:buNone/>
            </a:pPr>
            <a:r>
              <a:rPr lang="uk-UA" dirty="0" smtClean="0"/>
              <a:t>				</a:t>
            </a: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- за дискримінантом</a:t>
            </a:r>
          </a:p>
          <a:p>
            <a:pPr>
              <a:buNone/>
            </a:pPr>
            <a:r>
              <a:rPr lang="uk-UA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</a:t>
            </a:r>
            <a:r>
              <a:rPr lang="uk-UA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-за</a:t>
            </a:r>
            <a:r>
              <a:rPr lang="uk-UA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теоремою </a:t>
            </a:r>
            <a:r>
              <a:rPr lang="uk-UA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Вієта</a:t>
            </a:r>
            <a:r>
              <a:rPr lang="uk-UA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для   </a:t>
            </a:r>
          </a:p>
          <a:p>
            <a:pPr>
              <a:buNone/>
            </a:pPr>
            <a:r>
              <a:rPr lang="uk-UA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повного квадратного </a:t>
            </a:r>
          </a:p>
          <a:p>
            <a:pPr>
              <a:buNone/>
            </a:pPr>
            <a:r>
              <a:rPr lang="uk-UA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рівняння;</a:t>
            </a:r>
            <a:endParaRPr lang="ru-RU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 показує дискримінант?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4800" dirty="0" smtClean="0"/>
              <a:t>	Дискримінант показує кількість (наявність) коренів квадратного рівняння.</a:t>
            </a:r>
            <a:endParaRPr lang="ru-RU" sz="4800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184</TotalTime>
  <Words>235</Words>
  <PresentationFormat>Экран (4:3)</PresentationFormat>
  <Paragraphs>80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Яркая</vt:lpstr>
      <vt:lpstr>Формула коренів</vt:lpstr>
      <vt:lpstr>Що таке квадратне рівняння?</vt:lpstr>
      <vt:lpstr>Слайд 3</vt:lpstr>
      <vt:lpstr>Що таке неповні рівняння?</vt:lpstr>
      <vt:lpstr>Слайд 5</vt:lpstr>
      <vt:lpstr>Слайд 6</vt:lpstr>
      <vt:lpstr>Слайд 7</vt:lpstr>
      <vt:lpstr>Слайд 8</vt:lpstr>
      <vt:lpstr>Що показує дискримінант?</vt:lpstr>
      <vt:lpstr>Слайд 10</vt:lpstr>
      <vt:lpstr>Квадратне число, яке має друге парне число</vt:lpstr>
      <vt:lpstr>Слайд 12</vt:lpstr>
      <vt:lpstr>Теорема Вієта для повного квадратного рівняння</vt:lpstr>
      <vt:lpstr>Розв’яжіть рівняння</vt:lpstr>
      <vt:lpstr>Дякую за увагу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Формула коренів</dc:title>
  <dc:creator>Администратор</dc:creator>
  <cp:lastModifiedBy>BEST</cp:lastModifiedBy>
  <cp:revision>23</cp:revision>
  <dcterms:created xsi:type="dcterms:W3CDTF">2013-04-06T17:14:21Z</dcterms:created>
  <dcterms:modified xsi:type="dcterms:W3CDTF">2015-02-02T20:11:20Z</dcterms:modified>
</cp:coreProperties>
</file>