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C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143512"/>
            <a:ext cx="7854696" cy="92869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4929222"/>
          </a:xfrm>
        </p:spPr>
        <p:txBody>
          <a:bodyPr>
            <a:normAutofit/>
          </a:bodyPr>
          <a:lstStyle/>
          <a:p>
            <a:pPr algn="l"/>
            <a:r>
              <a:rPr lang="uk-UA" sz="8800" dirty="0" smtClean="0"/>
              <a:t>  Конус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/>
              <a:t>              </a:t>
            </a:r>
            <a:r>
              <a:rPr lang="uk-UA" sz="5400" dirty="0" smtClean="0"/>
              <a:t>      </a:t>
            </a:r>
            <a:r>
              <a:rPr lang="uk-UA" sz="8800" dirty="0" smtClean="0"/>
              <a:t>Куля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/>
              <a:t>                            </a:t>
            </a:r>
            <a:r>
              <a:rPr lang="uk-UA" sz="5400" dirty="0" smtClean="0"/>
              <a:t>     </a:t>
            </a:r>
            <a:r>
              <a:rPr lang="uk-UA" sz="7200" dirty="0" smtClean="0"/>
              <a:t>Піраміда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786578" y="4143380"/>
            <a:ext cx="1357322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8143900" y="3429000"/>
            <a:ext cx="785818" cy="71438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6750859" y="3464719"/>
            <a:ext cx="714380" cy="642942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429520" y="3429000"/>
            <a:ext cx="150019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965173" y="2393149"/>
            <a:ext cx="1500198" cy="571504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6286512" y="2428868"/>
            <a:ext cx="2214578" cy="1214446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7715272" y="2214554"/>
            <a:ext cx="1500198" cy="928694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6965173" y="2964653"/>
            <a:ext cx="2214578" cy="142876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Дуга 42"/>
          <p:cNvSpPr/>
          <p:nvPr/>
        </p:nvSpPr>
        <p:spPr>
          <a:xfrm rot="16200000">
            <a:off x="4643438" y="128586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10800000">
            <a:off x="4643438" y="128586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44"/>
          <p:cNvSpPr/>
          <p:nvPr/>
        </p:nvSpPr>
        <p:spPr>
          <a:xfrm>
            <a:off x="4643438" y="128586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 rot="5400000">
            <a:off x="4643438" y="128586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Равнобедренный треугольник 50"/>
          <p:cNvSpPr/>
          <p:nvPr/>
        </p:nvSpPr>
        <p:spPr>
          <a:xfrm>
            <a:off x="1000100" y="3500438"/>
            <a:ext cx="1214446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1000100" y="4643446"/>
            <a:ext cx="1214446" cy="64294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узел 52"/>
          <p:cNvSpPr/>
          <p:nvPr/>
        </p:nvSpPr>
        <p:spPr>
          <a:xfrm>
            <a:off x="4643438" y="1285860"/>
            <a:ext cx="1000132" cy="10001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71636"/>
          </a:xfrm>
        </p:spPr>
        <p:txBody>
          <a:bodyPr>
            <a:noAutofit/>
          </a:bodyPr>
          <a:lstStyle/>
          <a:p>
            <a:r>
              <a:rPr lang="ru-RU" sz="3600" dirty="0" smtClean="0"/>
              <a:t>К</a:t>
            </a:r>
            <a:r>
              <a:rPr lang="vi-VN" sz="3600" dirty="0" smtClean="0"/>
              <a:t>онус — геометричне тіло, отримане шляхом об'єднання всіх променів, що виходять з однієї точки.</a:t>
            </a:r>
            <a:endParaRPr lang="ru-RU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428868"/>
            <a:ext cx="3086112" cy="3418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49997">
            <a:off x="4773972" y="1883920"/>
            <a:ext cx="1452001" cy="97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785926"/>
            <a:ext cx="1309670" cy="87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3471858" cy="5726130"/>
          </a:xfrm>
        </p:spPr>
        <p:txBody>
          <a:bodyPr>
            <a:norm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основою конуса </a:t>
            </a:r>
            <a:r>
              <a:rPr lang="ru-RU" dirty="0" err="1" smtClean="0"/>
              <a:t>є</a:t>
            </a:r>
            <a:r>
              <a:rPr lang="ru-RU" dirty="0" smtClean="0"/>
              <a:t> круг, то конус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круговим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285860"/>
            <a:ext cx="3619518" cy="40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1857364"/>
            <a:ext cx="1780360" cy="119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846926">
            <a:off x="7087979" y="2571535"/>
            <a:ext cx="818952" cy="5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3071810"/>
            <a:ext cx="605306" cy="40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95564">
            <a:off x="5440588" y="4388749"/>
            <a:ext cx="818952" cy="5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7145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Куля —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множина</a:t>
            </a:r>
            <a:r>
              <a:rPr lang="ru-RU" sz="3200" dirty="0" smtClean="0"/>
              <a:t> </a:t>
            </a:r>
            <a:r>
              <a:rPr lang="ru-RU" sz="3200" dirty="0" err="1" smtClean="0"/>
              <a:t>всіх</a:t>
            </a:r>
            <a:r>
              <a:rPr lang="ru-RU" sz="3200" dirty="0" smtClean="0"/>
              <a:t> </a:t>
            </a:r>
            <a:r>
              <a:rPr lang="ru-RU" sz="3200" dirty="0" err="1" smtClean="0"/>
              <a:t>точок</a:t>
            </a:r>
            <a:r>
              <a:rPr lang="ru-RU" sz="3200" dirty="0" smtClean="0"/>
              <a:t> простору,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знаходяться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заданої</a:t>
            </a:r>
            <a:r>
              <a:rPr lang="ru-RU" sz="3200" dirty="0" smtClean="0"/>
              <a:t> точки  на </a:t>
            </a:r>
            <a:r>
              <a:rPr lang="ru-RU" sz="3200" dirty="0" err="1" smtClean="0"/>
              <a:t>відстані</a:t>
            </a:r>
            <a:r>
              <a:rPr lang="ru-RU" sz="3200" dirty="0" smtClean="0"/>
              <a:t>, не </a:t>
            </a:r>
            <a:r>
              <a:rPr lang="ru-RU" sz="3200" dirty="0" err="1" smtClean="0"/>
              <a:t>більшій</a:t>
            </a:r>
            <a:r>
              <a:rPr lang="ru-RU" sz="3200" dirty="0" smtClean="0"/>
              <a:t> за </a:t>
            </a:r>
            <a:r>
              <a:rPr lang="ru-RU" sz="3200" dirty="0" err="1" smtClean="0"/>
              <a:t>дану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відстань</a:t>
            </a:r>
            <a:r>
              <a:rPr lang="ru-RU" sz="3200" dirty="0" smtClean="0"/>
              <a:t> .</a:t>
            </a:r>
            <a:endParaRPr lang="ru-RU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643182"/>
            <a:ext cx="4191019" cy="335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643314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3143272" cy="5786478"/>
          </a:xfrm>
        </p:spPr>
        <p:txBody>
          <a:bodyPr>
            <a:noAutofit/>
          </a:bodyPr>
          <a:lstStyle/>
          <a:p>
            <a:r>
              <a:rPr lang="ru-RU" sz="3600" dirty="0" err="1" smtClean="0"/>
              <a:t>Поверхня</a:t>
            </a:r>
            <a:r>
              <a:rPr lang="ru-RU" sz="3600" dirty="0" smtClean="0"/>
              <a:t> </a:t>
            </a:r>
            <a:r>
              <a:rPr lang="ru-RU" sz="3600" dirty="0" err="1" smtClean="0"/>
              <a:t>кулі</a:t>
            </a:r>
            <a:r>
              <a:rPr lang="ru-RU" sz="3600" dirty="0" smtClean="0"/>
              <a:t> </a:t>
            </a:r>
            <a:r>
              <a:rPr lang="ru-RU" sz="3600" dirty="0" err="1" smtClean="0"/>
              <a:t>називається</a:t>
            </a:r>
            <a:r>
              <a:rPr lang="ru-RU" sz="3600" dirty="0" smtClean="0"/>
              <a:t> сферою. </a:t>
            </a:r>
            <a:r>
              <a:rPr lang="ru-RU" sz="3600" dirty="0" err="1" smtClean="0"/>
              <a:t>Також</a:t>
            </a:r>
            <a:r>
              <a:rPr lang="ru-RU" sz="3600" dirty="0" smtClean="0"/>
              <a:t> </a:t>
            </a:r>
            <a:r>
              <a:rPr lang="ru-RU" sz="3600" dirty="0" err="1" smtClean="0"/>
              <a:t>дуже</a:t>
            </a:r>
            <a:r>
              <a:rPr lang="ru-RU" sz="3600" dirty="0" smtClean="0"/>
              <a:t> часто </a:t>
            </a:r>
            <a:r>
              <a:rPr lang="ru-RU" sz="3600" dirty="0" err="1" smtClean="0"/>
              <a:t>кулею</a:t>
            </a:r>
            <a:r>
              <a:rPr lang="ru-RU" sz="3600" dirty="0" smtClean="0"/>
              <a:t> </a:t>
            </a:r>
            <a:r>
              <a:rPr lang="ru-RU" sz="3600" dirty="0" err="1" smtClean="0"/>
              <a:t>називають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частину</a:t>
            </a:r>
            <a:r>
              <a:rPr lang="ru-RU" sz="3600" dirty="0" smtClean="0"/>
              <a:t> простору, </a:t>
            </a:r>
            <a:r>
              <a:rPr lang="ru-RU" sz="3600" dirty="0" err="1" smtClean="0"/>
              <a:t>обмежену</a:t>
            </a:r>
            <a:r>
              <a:rPr lang="ru-RU" sz="3600" dirty="0" smtClean="0"/>
              <a:t> сферою.</a:t>
            </a: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50000" contrast="68000"/>
          </a:blip>
          <a:srcRect/>
          <a:stretch>
            <a:fillRect/>
          </a:stretch>
        </p:blipFill>
        <p:spPr bwMode="auto">
          <a:xfrm>
            <a:off x="4357686" y="1357298"/>
            <a:ext cx="3905270" cy="390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0" dist="50800" dir="2520000" algn="ctr" rotWithShape="0">
              <a:srgbClr val="000000">
                <a:alpha val="0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2214578"/>
          </a:xfrm>
        </p:spPr>
        <p:txBody>
          <a:bodyPr>
            <a:noAutofit/>
          </a:bodyPr>
          <a:lstStyle/>
          <a:p>
            <a:r>
              <a:rPr lang="vi-VN" sz="2800" dirty="0" smtClean="0"/>
              <a:t>Піраміда </a:t>
            </a:r>
            <a:r>
              <a:rPr lang="vi-VN" sz="2800" dirty="0" smtClean="0"/>
              <a:t>— багатогранник, який складається з плоского багатокутника і точки </a:t>
            </a:r>
            <a:r>
              <a:rPr lang="vi-VN" sz="2800" dirty="0" smtClean="0"/>
              <a:t>та </a:t>
            </a:r>
            <a:r>
              <a:rPr lang="vi-VN" sz="2800" dirty="0" smtClean="0"/>
              <a:t>всіх відрізків, що сполучають вершину піраміди з точками основи. 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5143504" y="4500570"/>
            <a:ext cx="107157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V="1">
            <a:off x="4464843" y="2750339"/>
            <a:ext cx="1714512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V="1">
            <a:off x="3536149" y="3679033"/>
            <a:ext cx="2786082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3071802" y="5429264"/>
            <a:ext cx="2214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2428860" y="3286124"/>
            <a:ext cx="2786082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>
            <a:off x="3857620" y="4357694"/>
            <a:ext cx="2214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2928926" y="4500570"/>
            <a:ext cx="107157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3357554" y="3143248"/>
            <a:ext cx="1714512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939358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Над проектом працювала</a:t>
            </a:r>
            <a:br>
              <a:rPr lang="uk-UA" sz="7200" dirty="0" smtClean="0"/>
            </a:br>
            <a:r>
              <a:rPr lang="uk-UA" sz="7200" dirty="0" err="1" smtClean="0"/>
              <a:t>Алєксєєва</a:t>
            </a:r>
            <a:r>
              <a:rPr lang="uk-UA" sz="7200" dirty="0" smtClean="0"/>
              <a:t> Анна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43644"/>
            <a:ext cx="8229600" cy="1809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296416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Дякую за увагу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97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Конус                     Куля                                  Піраміда</vt:lpstr>
      <vt:lpstr>Конус — геометричне тіло, отримане шляхом об'єднання всіх променів, що виходять з однієї точки.</vt:lpstr>
      <vt:lpstr>Якщо основою конуса є круг, то конус називають круговим</vt:lpstr>
      <vt:lpstr>Куля — це множина всіх точок простору, що знаходяться від заданої точки  на відстані, не більшій за дану відстань .</vt:lpstr>
      <vt:lpstr>Поверхня кулі називається сферою. Також дуже часто кулею називають частину простору, обмежену сферою.</vt:lpstr>
      <vt:lpstr>Піраміда — багатогранник, який складається з плоского багатокутника і точки та всіх відрізків, що сполучають вершину піраміди з точками основи. </vt:lpstr>
      <vt:lpstr>Над проектом працювала Алєксєєва Анна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15</cp:revision>
  <dcterms:modified xsi:type="dcterms:W3CDTF">2012-05-03T15:43:52Z</dcterms:modified>
</cp:coreProperties>
</file>