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A1886E7-0459-49F1-970A-555C46E6B4B1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D7DF229-7C70-4BA4-8303-D929BD5E7C5D}" type="slidenum">
              <a:rPr lang="uk-UA" smtClean="0"/>
              <a:t>‹#›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06072" cy="4104456"/>
          </a:xfrm>
        </p:spPr>
        <p:txBody>
          <a:bodyPr anchor="t">
            <a:noAutofit/>
          </a:bodyPr>
          <a:lstStyle/>
          <a:p>
            <a:pPr algn="ctr"/>
            <a:r>
              <a:rPr lang="uk-UA" sz="9600" b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Правильний шестикутник</a:t>
            </a:r>
            <a:endParaRPr lang="uk-UA" sz="9600" b="1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40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315200" cy="2595025"/>
          </a:xfrm>
        </p:spPr>
        <p:txBody>
          <a:bodyPr anchor="t">
            <a:normAutofit/>
          </a:bodyPr>
          <a:lstStyle/>
          <a:p>
            <a:pPr algn="ctr"/>
            <a:r>
              <a:rPr lang="uk-UA" sz="6000" b="1">
                <a:solidFill>
                  <a:srgbClr val="FFFF00"/>
                </a:solidFill>
              </a:rPr>
              <a:t>Визначення</a:t>
            </a:r>
            <a:endParaRPr lang="uk-UA" sz="6000" b="1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1772815"/>
            <a:ext cx="5112568" cy="3312369"/>
          </a:xfrm>
        </p:spPr>
        <p:txBody>
          <a:bodyPr>
            <a:normAutofit/>
          </a:bodyPr>
          <a:lstStyle/>
          <a:p>
            <a:r>
              <a:rPr lang="uk-UA" sz="2800">
                <a:solidFill>
                  <a:srgbClr val="FF0000"/>
                </a:solidFill>
              </a:rPr>
              <a:t>Шестикутник</a:t>
            </a:r>
            <a:r>
              <a:rPr lang="uk-UA"/>
              <a:t> </a:t>
            </a:r>
            <a:r>
              <a:rPr lang="uk-UA">
                <a:solidFill>
                  <a:srgbClr val="002060"/>
                </a:solidFill>
              </a:rPr>
              <a:t>- це геометрична фігура, обмежена шістьма пересічними прямими, що утворюють шість внутрішніх углов.Правильный шестикутник - геометрична фігура, внутрішні кути якої визначаються за формулою: (6 - 2 ) * 180 = 720</a:t>
            </a:r>
            <a:endParaRPr lang="uk-UA">
              <a:solidFill>
                <a:srgbClr val="002060"/>
              </a:solidFill>
            </a:endParaRPr>
          </a:p>
        </p:txBody>
      </p:sp>
      <p:pic>
        <p:nvPicPr>
          <p:cNvPr id="1026" name="Picture 2" descr="http://ppt4web.ru/images/1344/36439/640/img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000" b="74375" l="2344" r="323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51" t="26309" r="65349" b="27328"/>
          <a:stretch/>
        </p:blipFill>
        <p:spPr bwMode="auto">
          <a:xfrm>
            <a:off x="0" y="1772815"/>
            <a:ext cx="3707904" cy="396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5-tub-ua.yandex.net/i?id=81745030-31-72&amp;n=21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667" b="96667" l="2667" r="9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013176"/>
            <a:ext cx="1572766" cy="157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41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675240" cy="1484784"/>
          </a:xfrm>
        </p:spPr>
        <p:txBody>
          <a:bodyPr>
            <a:noAutofit/>
          </a:bodyPr>
          <a:lstStyle/>
          <a:p>
            <a:pPr algn="ctr"/>
            <a:r>
              <a:rPr lang="uk-UA" sz="5400" b="1">
                <a:solidFill>
                  <a:srgbClr val="FFFF00"/>
                </a:solidFill>
              </a:rPr>
              <a:t>Приклади шестикутників</a:t>
            </a:r>
            <a:endParaRPr lang="uk-UA" sz="5400" b="1">
              <a:solidFill>
                <a:srgbClr val="FFFF00"/>
              </a:solidFill>
            </a:endParaRPr>
          </a:p>
        </p:txBody>
      </p:sp>
      <p:pic>
        <p:nvPicPr>
          <p:cNvPr id="2054" name="Picture 6" descr="http://ppt4web.ru/images/1344/36439/640/img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6" t="55164" r="66985" b="12108"/>
          <a:stretch/>
        </p:blipFill>
        <p:spPr bwMode="auto">
          <a:xfrm>
            <a:off x="323528" y="2996952"/>
            <a:ext cx="3481542" cy="329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Выноска со стрелкой вниз 3"/>
          <p:cNvSpPr/>
          <p:nvPr/>
        </p:nvSpPr>
        <p:spPr>
          <a:xfrm>
            <a:off x="323528" y="1700808"/>
            <a:ext cx="3481542" cy="1296144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smtClean="0">
                <a:solidFill>
                  <a:srgbClr val="FF0000"/>
                </a:solidFill>
              </a:rPr>
              <a:t>   Бджолині </a:t>
            </a:r>
            <a:r>
              <a:rPr lang="ru-RU" b="1">
                <a:solidFill>
                  <a:srgbClr val="FF0000"/>
                </a:solidFill>
              </a:rPr>
              <a:t>стільники </a:t>
            </a:r>
            <a:r>
              <a:rPr lang="ru-RU"/>
              <a:t>показують розбиття площини на правильні шестикутники</a:t>
            </a:r>
            <a:endParaRPr lang="uk-UA"/>
          </a:p>
        </p:txBody>
      </p:sp>
      <p:pic>
        <p:nvPicPr>
          <p:cNvPr id="2056" name="Picture 8" descr="http://ppt4web.ru/images/1344/36439/640/img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4" t="60962" r="24005" b="14190"/>
          <a:stretch/>
        </p:blipFill>
        <p:spPr bwMode="auto">
          <a:xfrm>
            <a:off x="3995936" y="1700808"/>
            <a:ext cx="5088841" cy="323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ыноска со стрелкой вверх 4"/>
          <p:cNvSpPr/>
          <p:nvPr/>
        </p:nvSpPr>
        <p:spPr>
          <a:xfrm>
            <a:off x="3995936" y="4947918"/>
            <a:ext cx="5088841" cy="1296144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>
                <a:solidFill>
                  <a:srgbClr val="FF0000"/>
                </a:solidFill>
              </a:rPr>
              <a:t>Переріз гайки </a:t>
            </a:r>
            <a:r>
              <a:rPr lang="ru-RU"/>
              <a:t>і багатьох олівців має вигляд правильного шестикутника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998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ppt4web.ru/images/1344/36439/640/img4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6" name="Picture 4" descr="http://ppt4web.ru/images/1344/36439/640/img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2" t="42029" r="63102" b="22449"/>
          <a:stretch/>
        </p:blipFill>
        <p:spPr bwMode="auto">
          <a:xfrm>
            <a:off x="368300" y="396036"/>
            <a:ext cx="3915668" cy="3376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ыноска со стрелкой вверх 4"/>
          <p:cNvSpPr/>
          <p:nvPr/>
        </p:nvSpPr>
        <p:spPr>
          <a:xfrm>
            <a:off x="368300" y="3753036"/>
            <a:ext cx="3915668" cy="1512168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>
                <a:solidFill>
                  <a:srgbClr val="FF0000"/>
                </a:solidFill>
              </a:rPr>
              <a:t>Контур Франції </a:t>
            </a:r>
            <a:r>
              <a:rPr lang="ru-RU"/>
              <a:t>нагадує правильний шестикутник, тому ця постать є символом країни </a:t>
            </a:r>
            <a:endParaRPr lang="uk-UA"/>
          </a:p>
        </p:txBody>
      </p:sp>
      <p:pic>
        <p:nvPicPr>
          <p:cNvPr id="3078" name="Picture 6" descr="http://ppt4web.ru/images/1344/36439/640/img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0" t="22876" r="13593" b="49960"/>
          <a:stretch/>
        </p:blipFill>
        <p:spPr bwMode="auto">
          <a:xfrm>
            <a:off x="4525738" y="2924944"/>
            <a:ext cx="4241574" cy="360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Выноска со стрелкой вниз 5"/>
          <p:cNvSpPr/>
          <p:nvPr/>
        </p:nvSpPr>
        <p:spPr>
          <a:xfrm>
            <a:off x="4525738" y="1484784"/>
            <a:ext cx="4241574" cy="1296144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>
                <a:solidFill>
                  <a:srgbClr val="FF0000"/>
                </a:solidFill>
              </a:rPr>
              <a:t>Гігантський гексагон </a:t>
            </a:r>
            <a:r>
              <a:rPr lang="ru-RU"/>
              <a:t>- атмосферне явище на Сатурні - теж має форму шестикутника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450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pt4web.ru/images/1344/36439/640/img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542" b="100000" l="30781" r="5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44" t="41638" r="42305" b="11795"/>
          <a:stretch/>
        </p:blipFill>
        <p:spPr bwMode="auto">
          <a:xfrm>
            <a:off x="755576" y="304485"/>
            <a:ext cx="3126739" cy="387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Выноска со стрелкой вверх 2"/>
          <p:cNvSpPr/>
          <p:nvPr/>
        </p:nvSpPr>
        <p:spPr>
          <a:xfrm>
            <a:off x="323528" y="3717032"/>
            <a:ext cx="3672408" cy="1728192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>
                <a:solidFill>
                  <a:srgbClr val="FF0000"/>
                </a:solidFill>
              </a:rPr>
              <a:t>Гексаграмма</a:t>
            </a:r>
            <a:r>
              <a:rPr lang="ru-RU"/>
              <a:t> - шестикутна зірка, утворена двома рівносторонніми трикутниками. Є, зокрема, символом іудаїзму</a:t>
            </a:r>
            <a:endParaRPr lang="uk-UA"/>
          </a:p>
        </p:txBody>
      </p:sp>
      <p:pic>
        <p:nvPicPr>
          <p:cNvPr id="4100" name="Picture 4" descr="http://ppt4web.ru/images/1344/36439/640/img5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607" t="58486" r="10438" b="6653"/>
          <a:stretch/>
        </p:blipFill>
        <p:spPr bwMode="auto">
          <a:xfrm>
            <a:off x="4341935" y="2996952"/>
            <a:ext cx="452364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Выноска со стрелкой вниз 3"/>
          <p:cNvSpPr/>
          <p:nvPr/>
        </p:nvSpPr>
        <p:spPr>
          <a:xfrm>
            <a:off x="4341935" y="1052736"/>
            <a:ext cx="4523643" cy="1944216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mtClean="0"/>
              <a:t>    Деякі </a:t>
            </a:r>
            <a:r>
              <a:rPr lang="ru-RU"/>
              <a:t>складні молекули вуглецю (наприклад, графіт) </a:t>
            </a:r>
            <a:r>
              <a:rPr lang="ru-RU"/>
              <a:t>мають </a:t>
            </a:r>
            <a:r>
              <a:rPr lang="ru-RU" b="1" smtClean="0">
                <a:solidFill>
                  <a:srgbClr val="FF0000"/>
                </a:solidFill>
              </a:rPr>
              <a:t>гексагональну</a:t>
            </a:r>
            <a:r>
              <a:rPr lang="ru-RU" smtClean="0"/>
              <a:t>(шестикутну</a:t>
            </a:r>
            <a:r>
              <a:rPr lang="ru-RU"/>
              <a:t>) кристалічну решітку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27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Другая 11">
      <a:dk1>
        <a:sysClr val="windowText" lastClr="000000"/>
      </a:dk1>
      <a:lt1>
        <a:sysClr val="window" lastClr="FFFFFF"/>
      </a:lt1>
      <a:dk2>
        <a:srgbClr val="FFCCFF"/>
      </a:dk2>
      <a:lt2>
        <a:srgbClr val="FFE394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69</TotalTime>
  <Words>115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Перспектива</vt:lpstr>
      <vt:lpstr>Правильний шестикутник</vt:lpstr>
      <vt:lpstr>Визначення</vt:lpstr>
      <vt:lpstr>Приклади шестикутників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Правильний шестикутник</dc:title>
  <dc:creator>Аюся</dc:creator>
  <cp:lastModifiedBy>Аюся</cp:lastModifiedBy>
  <cp:revision>6</cp:revision>
  <dcterms:created xsi:type="dcterms:W3CDTF">2013-12-23T19:05:09Z</dcterms:created>
  <dcterms:modified xsi:type="dcterms:W3CDTF">2013-12-23T20:15:04Z</dcterms:modified>
</cp:coreProperties>
</file>