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3FCE9E-F490-4819-B1F1-BF1AC0D61DD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8BC9AF-8184-467D-8E79-0F611E70BCA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420888"/>
            <a:ext cx="57606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CANADA</a:t>
            </a:r>
            <a:endParaRPr lang="ru-RU" sz="8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11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6132" y="188640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</a:t>
            </a:r>
            <a:r>
              <a:rPr lang="en-US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AORIS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58" descr="Мао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3372" r="1404"/>
          <a:stretch>
            <a:fillRect/>
          </a:stretch>
        </p:blipFill>
        <p:spPr bwMode="auto">
          <a:xfrm>
            <a:off x="361279" y="1005406"/>
            <a:ext cx="8248877" cy="5087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Маори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7563"/>
            <a:ext cx="2552700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Маска маор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05288"/>
            <a:ext cx="2081213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5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674" y="795476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Area - </a:t>
            </a:r>
            <a:r>
              <a:rPr lang="uk-UA" sz="2400" dirty="0" smtClean="0">
                <a:latin typeface="Bookman Old Style" pitchFamily="18" charset="0"/>
              </a:rPr>
              <a:t>9,97 </a:t>
            </a:r>
            <a:r>
              <a:rPr lang="en-US" sz="2400" dirty="0" smtClean="0">
                <a:latin typeface="Bookman Old Style" pitchFamily="18" charset="0"/>
              </a:rPr>
              <a:t>million square kilometer.</a:t>
            </a:r>
            <a:endParaRPr lang="uk-UA" sz="2400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Bookman Old Style" pitchFamily="18" charset="0"/>
              </a:rPr>
              <a:t>Population – about 28</a:t>
            </a:r>
            <a:r>
              <a:rPr lang="uk-UA" sz="2400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million people.</a:t>
            </a:r>
            <a:endParaRPr lang="uk-UA" sz="2400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Bookman Old Style" pitchFamily="18" charset="0"/>
              </a:rPr>
              <a:t>Ottawa is the capital of the Ca</a:t>
            </a:r>
            <a:r>
              <a:rPr lang="en-US" sz="2400" dirty="0" smtClean="0"/>
              <a:t>nada.</a:t>
            </a:r>
            <a:endParaRPr lang="uk-UA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Canada is a federation of 10 provinces and 2 territories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uk-UA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Currency – Canadian dollar.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2452" y="201994"/>
            <a:ext cx="849694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cademyCTT" pitchFamily="2" charset="0"/>
              </a:rPr>
              <a:t>«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BUSINESS CARD OF CANADA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cademyCTT" pitchFamily="2" charset="0"/>
              </a:rPr>
              <a:t>»</a:t>
            </a:r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http://time-clock.biz/img/foto/canadian_dol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024014" cy="20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fx-currencies.ru/wp-content/uploads/2010/08/%D0%BA%D0%B0%D0%BD%D0%B0%D0%B4%D1%81%D0%BA%D0%B8%D0%B9-%D0%B4%D0%BE%D0%BB%D0%BB%D0%B0%D1%80-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19185"/>
            <a:ext cx="4032448" cy="18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mygeography\Презентации\Канада\fla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87"/>
            <a:ext cx="86154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070" y="1104126"/>
            <a:ext cx="8000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Canada’s people are varied.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57% of all Canadians have some English ancestry and 32% - French ancestry.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English and French are official language of the Canada.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Native people – American Indians and Eskimos – make up about 2% of the country’s population.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6288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32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Toronto</a:t>
            </a:r>
            <a:r>
              <a:rPr lang="en-US" sz="2400" dirty="0"/>
              <a:t> </a:t>
            </a:r>
            <a:r>
              <a:rPr lang="en-US" sz="2400" dirty="0" smtClean="0"/>
              <a:t>and  Montreal are the largest city.</a:t>
            </a:r>
            <a:endParaRPr lang="uk-UA" sz="24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5687"/>
          <a:stretch>
            <a:fillRect/>
          </a:stretch>
        </p:blipFill>
        <p:spPr bwMode="auto">
          <a:xfrm>
            <a:off x="724017" y="1082753"/>
            <a:ext cx="3024336" cy="25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8486"/>
            <a:ext cx="3730496" cy="279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29" y="1052736"/>
            <a:ext cx="4676112" cy="35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66" y="4983531"/>
            <a:ext cx="4831438" cy="14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607472">
            <a:off x="5436097" y="4497371"/>
            <a:ext cx="15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Montreal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83071" y="1124744"/>
            <a:ext cx="44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</a:p>
          <a:p>
            <a:r>
              <a:rPr lang="en-US" sz="2000" dirty="0" smtClean="0"/>
              <a:t>O</a:t>
            </a:r>
          </a:p>
          <a:p>
            <a:r>
              <a:rPr lang="en-US" sz="2000" dirty="0" smtClean="0"/>
              <a:t>R</a:t>
            </a:r>
          </a:p>
          <a:p>
            <a:r>
              <a:rPr lang="en-US" sz="2000" dirty="0" smtClean="0"/>
              <a:t>O</a:t>
            </a:r>
          </a:p>
          <a:p>
            <a:r>
              <a:rPr lang="en-US" sz="2000" dirty="0" smtClean="0"/>
              <a:t>N</a:t>
            </a:r>
          </a:p>
          <a:p>
            <a:r>
              <a:rPr lang="en-US" sz="2000" dirty="0" smtClean="0"/>
              <a:t>T</a:t>
            </a:r>
          </a:p>
          <a:p>
            <a:r>
              <a:rPr lang="en-US" sz="2000" dirty="0"/>
              <a:t>O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7579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Desktop\fyuk\av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r="6248"/>
          <a:stretch/>
        </p:blipFill>
        <p:spPr bwMode="auto">
          <a:xfrm>
            <a:off x="0" y="-12495"/>
            <a:ext cx="9144000" cy="68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5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capital of the country is Canberra.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Australia is the only country in the world that also a continent.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Commonwealth of Australia is a federation of states.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Australia has six states and two territories.</a:t>
            </a:r>
          </a:p>
        </p:txBody>
      </p:sp>
    </p:spTree>
    <p:extLst>
      <p:ext uri="{BB962C8B-B14F-4D97-AF65-F5344CB8AC3E}">
        <p14:creationId xmlns:p14="http://schemas.microsoft.com/office/powerpoint/2010/main" val="341602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Канберр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2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11002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Australia is one of the world’s developed countries.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Australia has modern factories, highly productive mines and farms, and busy cities.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The most important trading partners of Australia are Japan and the United States.</a:t>
            </a:r>
            <a:endParaRPr lang="uk-UA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2" name="Picture 4" descr="C:\Users\Кононенко\Desktop\fyuk\ав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71527"/>
            <a:ext cx="2736304" cy="210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Desktop\fyuk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6737"/>
            <a:ext cx="2808312" cy="188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9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ноненко\Desktop\fyuk\600px-New_Zealand_on_the_globe_(New_Zealand_centered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77" y="3307710"/>
            <a:ext cx="3550290" cy="3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2355" y="188640"/>
            <a:ext cx="5859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NEW ZEALAND</a:t>
            </a:r>
            <a:endParaRPr lang="ru-RU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67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525434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/>
              <a:t>Wellington is the capital of New Zealand.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/>
              <a:t>New Zealand is an island country in the  Southwest Pacific Ocean.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/>
              <a:t>English is the official language.</a:t>
            </a:r>
            <a:endParaRPr lang="uk-UA" sz="2800" b="1" dirty="0"/>
          </a:p>
        </p:txBody>
      </p:sp>
      <p:pic>
        <p:nvPicPr>
          <p:cNvPr id="3075" name="Picture 3" descr="C:\Users\Кононенко\Desktop\fyuk\New_Zealand_C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4944"/>
            <a:ext cx="22322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ононенко\Desktop\fyuk\зе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The country once belonged to the British empire.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Today it is an independent member of the Commonwealth of Nations.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New Zealand is a constitutional.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Britain gave New Zealand a constitution in 1852, when it was a British colony.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The first people who settled in New Zealand were a brown-skinned people called Maoris.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46964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274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</dc:creator>
  <cp:lastModifiedBy>Кононенко</cp:lastModifiedBy>
  <cp:revision>8</cp:revision>
  <dcterms:created xsi:type="dcterms:W3CDTF">2013-11-27T18:09:29Z</dcterms:created>
  <dcterms:modified xsi:type="dcterms:W3CDTF">2013-11-27T19:10:04Z</dcterms:modified>
</cp:coreProperties>
</file>