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8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51CF-5D46-448E-9A2A-DC5D027C5E76}" type="datetimeFigureOut">
              <a:rPr lang="ru-RU" smtClean="0"/>
              <a:t>23.05.2011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DE64C5-1F87-444D-9D29-62F4AB16EC7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51CF-5D46-448E-9A2A-DC5D027C5E76}" type="datetimeFigureOut">
              <a:rPr lang="ru-RU" smtClean="0"/>
              <a:t>23.05.2011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C5-1F87-444D-9D29-62F4AB16EC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51CF-5D46-448E-9A2A-DC5D027C5E76}" type="datetimeFigureOut">
              <a:rPr lang="ru-RU" smtClean="0"/>
              <a:t>23.05.2011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C5-1F87-444D-9D29-62F4AB16EC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2951CF-5D46-448E-9A2A-DC5D027C5E76}" type="datetimeFigureOut">
              <a:rPr lang="ru-RU" smtClean="0"/>
              <a:t>23.05.2011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6DE64C5-1F87-444D-9D29-62F4AB16EC7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51CF-5D46-448E-9A2A-DC5D027C5E76}" type="datetimeFigureOut">
              <a:rPr lang="ru-RU" smtClean="0"/>
              <a:t>23.05.2011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C5-1F87-444D-9D29-62F4AB16EC7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51CF-5D46-448E-9A2A-DC5D027C5E76}" type="datetimeFigureOut">
              <a:rPr lang="ru-RU" smtClean="0"/>
              <a:t>23.05.2011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C5-1F87-444D-9D29-62F4AB16EC7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C5-1F87-444D-9D29-62F4AB16EC7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51CF-5D46-448E-9A2A-DC5D027C5E76}" type="datetimeFigureOut">
              <a:rPr lang="ru-RU" smtClean="0"/>
              <a:t>23.05.2011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51CF-5D46-448E-9A2A-DC5D027C5E76}" type="datetimeFigureOut">
              <a:rPr lang="ru-RU" smtClean="0"/>
              <a:t>23.05.2011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C5-1F87-444D-9D29-62F4AB16EC7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51CF-5D46-448E-9A2A-DC5D027C5E76}" type="datetimeFigureOut">
              <a:rPr lang="ru-RU" smtClean="0"/>
              <a:t>23.05.2011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C5-1F87-444D-9D29-62F4AB16EC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2951CF-5D46-448E-9A2A-DC5D027C5E76}" type="datetimeFigureOut">
              <a:rPr lang="ru-RU" smtClean="0"/>
              <a:t>23.05.2011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DE64C5-1F87-444D-9D29-62F4AB16EC7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51CF-5D46-448E-9A2A-DC5D027C5E76}" type="datetimeFigureOut">
              <a:rPr lang="ru-RU" smtClean="0"/>
              <a:t>23.05.2011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DE64C5-1F87-444D-9D29-62F4AB16EC7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D2951CF-5D46-448E-9A2A-DC5D027C5E76}" type="datetimeFigureOut">
              <a:rPr lang="ru-RU" smtClean="0"/>
              <a:t>23.05.2011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6DE64C5-1F87-444D-9D29-62F4AB16EC7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4643470"/>
          </a:xfrm>
        </p:spPr>
        <p:txBody>
          <a:bodyPr>
            <a:normAutofit/>
          </a:bodyPr>
          <a:lstStyle/>
          <a:p>
            <a:r>
              <a:rPr lang="ru-RU" dirty="0" smtClean="0"/>
              <a:t>Практика </a:t>
            </a:r>
            <a:r>
              <a:rPr lang="ru-RU" dirty="0" err="1" smtClean="0"/>
              <a:t>з</a:t>
            </a:r>
            <a:r>
              <a:rPr lang="ru-RU" dirty="0" smtClean="0"/>
              <a:t> математики </a:t>
            </a:r>
            <a:br>
              <a:rPr lang="ru-RU" dirty="0" smtClean="0"/>
            </a:br>
            <a:r>
              <a:rPr lang="ru-RU" dirty="0" smtClean="0"/>
              <a:t>на тему: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b="1" i="1" dirty="0" err="1" smtClean="0"/>
              <a:t>Додатков</a:t>
            </a:r>
            <a:r>
              <a:rPr lang="uk-UA" b="1" i="1" dirty="0" smtClean="0"/>
              <a:t>і відомості про вписані і описані чотирикутники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7207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596" y="295833"/>
            <a:ext cx="6286544" cy="6246382"/>
          </a:xfr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3571876"/>
            <a:ext cx="1984248" cy="2571768"/>
          </a:xfrm>
        </p:spPr>
        <p:txBody>
          <a:bodyPr>
            <a:normAutofit/>
          </a:bodyPr>
          <a:lstStyle/>
          <a:p>
            <a:pPr algn="ctr"/>
            <a:r>
              <a:rPr lang="en-US" sz="1800" b="1" i="1" dirty="0" smtClean="0"/>
              <a:t>AB</a:t>
            </a:r>
            <a:r>
              <a:rPr lang="uk-UA" sz="1800" b="1" i="1" dirty="0" smtClean="0"/>
              <a:t>*</a:t>
            </a:r>
            <a:r>
              <a:rPr lang="en-US" sz="1800" b="1" i="1" dirty="0" smtClean="0"/>
              <a:t>CD</a:t>
            </a:r>
            <a:r>
              <a:rPr lang="uk-UA" sz="1800" b="1" i="1" dirty="0" smtClean="0"/>
              <a:t>+</a:t>
            </a:r>
            <a:r>
              <a:rPr lang="en-US" sz="1800" b="1" i="1" dirty="0" smtClean="0"/>
              <a:t>AD</a:t>
            </a:r>
            <a:r>
              <a:rPr lang="uk-UA" sz="1800" b="1" i="1" dirty="0" smtClean="0"/>
              <a:t>*</a:t>
            </a:r>
            <a:r>
              <a:rPr lang="en-US" sz="1800" b="1" i="1" dirty="0" smtClean="0"/>
              <a:t>BC</a:t>
            </a:r>
            <a:r>
              <a:rPr lang="uk-UA" sz="1800" b="1" i="1" dirty="0" smtClean="0"/>
              <a:t>=</a:t>
            </a:r>
            <a:r>
              <a:rPr lang="en-US" sz="1800" b="1" i="1" dirty="0" smtClean="0"/>
              <a:t>AC</a:t>
            </a:r>
            <a:r>
              <a:rPr lang="uk-UA" sz="1800" b="1" i="1" dirty="0" smtClean="0"/>
              <a:t>*</a:t>
            </a:r>
            <a:r>
              <a:rPr lang="en-US" sz="1800" b="1" i="1" dirty="0" smtClean="0"/>
              <a:t>BD</a:t>
            </a:r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3043238"/>
          </a:xfrm>
        </p:spPr>
        <p:txBody>
          <a:bodyPr>
            <a:normAutofit/>
          </a:bodyPr>
          <a:lstStyle/>
          <a:p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Теорема </a:t>
            </a:r>
            <a:r>
              <a:rPr lang="uk-UA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Птолемея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2757486"/>
          </a:xfrm>
        </p:spPr>
        <p:txBody>
          <a:bodyPr>
            <a:normAutofit/>
          </a:bodyPr>
          <a:lstStyle/>
          <a:p>
            <a:r>
              <a:rPr lang="uk-UA" sz="2400" i="1" dirty="0" smtClean="0"/>
              <a:t>Нерівність  </a:t>
            </a:r>
            <a:r>
              <a:rPr lang="uk-UA" sz="2400" i="1" dirty="0" err="1" smtClean="0"/>
              <a:t>Птолемея</a:t>
            </a:r>
            <a:endParaRPr lang="ru-RU" sz="2400" i="1" dirty="0"/>
          </a:p>
        </p:txBody>
      </p:sp>
      <p:pic>
        <p:nvPicPr>
          <p:cNvPr id="5" name="Рисунок 4" descr="7207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457200" y="214290"/>
            <a:ext cx="6019800" cy="600079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43702" y="3286124"/>
            <a:ext cx="2057400" cy="2805114"/>
          </a:xfrm>
        </p:spPr>
        <p:txBody>
          <a:bodyPr/>
          <a:lstStyle/>
          <a:p>
            <a:r>
              <a:rPr lang="en-US" dirty="0" smtClean="0"/>
              <a:t>AB*CD+AD*BC</a:t>
            </a:r>
          </a:p>
          <a:p>
            <a:r>
              <a:rPr lang="en-US" dirty="0" smtClean="0"/>
              <a:t>DB*AC</a:t>
            </a:r>
            <a:endParaRPr lang="ru-RU" dirty="0"/>
          </a:p>
        </p:txBody>
      </p:sp>
      <p:pic>
        <p:nvPicPr>
          <p:cNvPr id="1026" name="Picture 2" descr="C:\Documents and Settings\User\Рабочий стол\Безымянный 1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900" y="3357562"/>
            <a:ext cx="214314" cy="346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00px-Japanese_theorem_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714488"/>
            <a:ext cx="8286808" cy="471490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714512"/>
          </a:xfrm>
        </p:spPr>
        <p:txBody>
          <a:bodyPr>
            <a:normAutofit fontScale="90000"/>
          </a:bodyPr>
          <a:lstStyle/>
          <a:p>
            <a:r>
              <a:rPr b="1" i="1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i="1" dirty="0" smtClean="0"/>
              <a:t>Японська теорема про вписаний в коло чотирикутник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lip_image0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2571744"/>
            <a:ext cx="4029140" cy="110502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Площа вписаного чотирикутника:</a:t>
            </a:r>
            <a:endParaRPr lang="ru-RU" dirty="0"/>
          </a:p>
        </p:txBody>
      </p:sp>
      <p:pic>
        <p:nvPicPr>
          <p:cNvPr id="2050" name="Picture 2" descr="C:\Documents and Settings\User\Рабочий стол\clip_image0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094" y="2571744"/>
            <a:ext cx="4714906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lip_image0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0638" y="2214554"/>
            <a:ext cx="6461568" cy="278608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Діагоналі вписаного чотирикутника: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107</TotalTime>
  <Words>28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Практика з математики  на тему: «Додаткові відомості про вписані і описані чотирикутники»</vt:lpstr>
      <vt:lpstr>Теорема Птолемея</vt:lpstr>
      <vt:lpstr>Нерівність  Птолемея</vt:lpstr>
      <vt:lpstr>  Японська теорема про вписаний в коло чотирикутник </vt:lpstr>
      <vt:lpstr>Площа вписаного чотирикутника:</vt:lpstr>
      <vt:lpstr>Діагоналі вписаного чотирикутника: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з математики  на тему: «Додаткові відомості про вписані і описані чотирикутники»</dc:title>
  <dc:creator>user</dc:creator>
  <cp:lastModifiedBy>user</cp:lastModifiedBy>
  <cp:revision>11</cp:revision>
  <dcterms:created xsi:type="dcterms:W3CDTF">2011-05-23T16:34:20Z</dcterms:created>
  <dcterms:modified xsi:type="dcterms:W3CDTF">2011-05-23T18:22:02Z</dcterms:modified>
</cp:coreProperties>
</file>