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15ECD69-5C02-43EE-A225-2D5B89A7A900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F517E10-779B-4985-89FC-4F9A0965E5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869160"/>
            <a:ext cx="2269232" cy="1828800"/>
          </a:xfrm>
        </p:spPr>
        <p:txBody>
          <a:bodyPr/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Кобец Варвара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6324600" cy="2180952"/>
          </a:xfrm>
        </p:spPr>
        <p:txBody>
          <a:bodyPr/>
          <a:lstStyle/>
          <a:p>
            <a:pPr algn="ctr"/>
            <a:r>
              <a:rPr lang="ru-RU" dirty="0"/>
              <a:t>Поверхности и вращения в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339848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1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48876" y="1585336"/>
            <a:ext cx="4038600" cy="4407408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dirty="0"/>
              <a:t>Поверхность вращения — поверхность, образуемая при вращении вокруг прямой (оси поверхности) произвольной линии (прямой, плоской или пространственной кривой). Например, если прямая пересекает ось вращения, то при её вращении получится коническая поверхность, если параллельна оси — цилиндрическая, если скрещивается с осью — однополостный гиперболоид вращения. Одна и та же поверхность может быть получена вращением самых разнообразных кривых.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00808"/>
            <a:ext cx="4320480" cy="417646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96136" y="58772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коническая поверхность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383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04864"/>
            <a:ext cx="4038600" cy="316835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1893888"/>
            <a:ext cx="3667125" cy="4057650"/>
          </a:xfrm>
        </p:spPr>
      </p:pic>
      <p:sp>
        <p:nvSpPr>
          <p:cNvPr id="7" name="TextBox 6"/>
          <p:cNvSpPr txBox="1"/>
          <p:nvPr/>
        </p:nvSpPr>
        <p:spPr>
          <a:xfrm>
            <a:off x="1259632" y="558924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Цилиндрическая поверхность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598253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однополостный гиперболоид вращения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11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493905"/>
          </a:xfrm>
        </p:spPr>
        <p:txBody>
          <a:bodyPr/>
          <a:lstStyle/>
          <a:p>
            <a:r>
              <a:rPr lang="ru-RU" dirty="0"/>
              <a:t>Цилиндр получается вращением прямоугольника вокруг одной из его сторон </a:t>
            </a:r>
          </a:p>
          <a:p>
            <a:r>
              <a:rPr lang="ru-RU" dirty="0" smtClean="0"/>
              <a:t>Конус </a:t>
            </a:r>
            <a:r>
              <a:rPr lang="ru-RU" dirty="0"/>
              <a:t>получается вращением прямоугольного треугольника вокруг одного из его </a:t>
            </a:r>
            <a:r>
              <a:rPr lang="ru-RU" dirty="0" smtClean="0"/>
              <a:t>катетов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140968"/>
            <a:ext cx="6696744" cy="303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1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25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997961"/>
          </a:xfrm>
        </p:spPr>
        <p:txBody>
          <a:bodyPr/>
          <a:lstStyle/>
          <a:p>
            <a:r>
              <a:rPr lang="ru-RU" dirty="0"/>
              <a:t>При вращении параболы вокруг ее оси </a:t>
            </a:r>
            <a:r>
              <a:rPr lang="ru-RU" dirty="0" smtClean="0"/>
              <a:t>получается </a:t>
            </a:r>
            <a:r>
              <a:rPr lang="ru-RU" dirty="0"/>
              <a:t>поверхность, называемая параболоидом </a:t>
            </a:r>
            <a:r>
              <a:rPr lang="ru-RU" dirty="0" smtClean="0"/>
              <a:t>вращения. </a:t>
            </a:r>
            <a:endParaRPr lang="ru-RU" dirty="0"/>
          </a:p>
          <a:p>
            <a:r>
              <a:rPr lang="ru-RU" dirty="0"/>
              <a:t>    При вращении гиперболы вокруг ее оси </a:t>
            </a:r>
            <a:r>
              <a:rPr lang="ru-RU" dirty="0" smtClean="0"/>
              <a:t>получается </a:t>
            </a:r>
            <a:r>
              <a:rPr lang="ru-RU" dirty="0"/>
              <a:t>поверхность, называемая гиперболоидом </a:t>
            </a:r>
            <a:r>
              <a:rPr lang="ru-RU" dirty="0" smtClean="0"/>
              <a:t>вращения.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24" y="3429000"/>
            <a:ext cx="763284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2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75"/>
                            </p:stCondLst>
                            <p:childTnLst>
                              <p:par>
                                <p:cTn id="8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74</TotalTime>
  <Words>130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Поверхности и вращения в 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Поверхности и вращения в пространстве</dc:title>
  <dc:creator>User</dc:creator>
  <cp:lastModifiedBy>User</cp:lastModifiedBy>
  <cp:revision>9</cp:revision>
  <dcterms:created xsi:type="dcterms:W3CDTF">2014-05-27T18:07:26Z</dcterms:created>
  <dcterms:modified xsi:type="dcterms:W3CDTF">2014-05-27T19:22:18Z</dcterms:modified>
</cp:coreProperties>
</file>