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D30"/>
    <a:srgbClr val="EA99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41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47D3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14488"/>
            <a:ext cx="8444619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Линейная функция. Прямая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пропорциональность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1"/>
            <a:ext cx="8229600" cy="3571900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</a:rPr>
              <a:t>Линейной функцией </a:t>
            </a:r>
            <a:r>
              <a:rPr lang="ru-RU" sz="2800" dirty="0" smtClean="0"/>
              <a:t>называется функция, которую можно задать формулой </a:t>
            </a:r>
            <a:r>
              <a:rPr lang="ru-RU" sz="2800" dirty="0" smtClean="0">
                <a:solidFill>
                  <a:srgbClr val="FF0000"/>
                </a:solidFill>
              </a:rPr>
              <a:t>у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=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kx</a:t>
            </a:r>
            <a:r>
              <a:rPr lang="en-US" sz="2800" dirty="0" smtClean="0">
                <a:solidFill>
                  <a:srgbClr val="FF0000"/>
                </a:solidFill>
              </a:rPr>
              <a:t> + b</a:t>
            </a:r>
            <a:r>
              <a:rPr lang="ru-RU" sz="2800" dirty="0" smtClean="0"/>
              <a:t> где </a:t>
            </a:r>
            <a:r>
              <a:rPr lang="ru-RU" sz="2800" dirty="0" err="1" smtClean="0">
                <a:solidFill>
                  <a:srgbClr val="FF0000"/>
                </a:solidFill>
              </a:rPr>
              <a:t>х</a:t>
            </a:r>
            <a:r>
              <a:rPr lang="ru-RU" sz="2800" dirty="0" smtClean="0"/>
              <a:t> – независимая переменная, </a:t>
            </a:r>
            <a:r>
              <a:rPr lang="en-US" sz="28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/>
              <a:t> </a:t>
            </a:r>
            <a:r>
              <a:rPr lang="ru-RU" sz="2800" dirty="0" smtClean="0"/>
              <a:t>и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b</a:t>
            </a:r>
            <a:r>
              <a:rPr lang="ru-RU" sz="2800" dirty="0" smtClean="0"/>
              <a:t> – некоторые числа. </a:t>
            </a:r>
          </a:p>
          <a:p>
            <a:r>
              <a:rPr lang="ru-RU" sz="2800" dirty="0" smtClean="0"/>
              <a:t>Графиком линейной функции является </a:t>
            </a:r>
            <a:r>
              <a:rPr lang="ru-RU" sz="2800" dirty="0" smtClean="0">
                <a:solidFill>
                  <a:srgbClr val="FF0000"/>
                </a:solidFill>
              </a:rPr>
              <a:t>прямая.</a:t>
            </a:r>
            <a:r>
              <a:rPr lang="ru-RU" sz="2800" dirty="0" smtClean="0"/>
              <a:t>  </a:t>
            </a:r>
            <a:endParaRPr lang="ru-RU" sz="2800" dirty="0"/>
          </a:p>
        </p:txBody>
      </p:sp>
      <p:pic>
        <p:nvPicPr>
          <p:cNvPr id="1026" name="Picture 2" descr="F:\алгебра\02010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71744"/>
            <a:ext cx="4857784" cy="41434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алгебра\0007-007-Prjamoj-proportsionalnostju-nazyvaetsja-funktsija-kotoruju-mozhno-zad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3357562"/>
          </a:xfrm>
        </p:spPr>
        <p:txBody>
          <a:bodyPr/>
          <a:lstStyle/>
          <a:p>
            <a:r>
              <a:rPr lang="ru-RU" dirty="0" smtClean="0"/>
              <a:t>При этом, если равны коэффициенты </a:t>
            </a:r>
            <a:r>
              <a:rPr lang="en-US" dirty="0" smtClean="0"/>
              <a:t>b</a:t>
            </a:r>
            <a:r>
              <a:rPr lang="ru-RU" dirty="0" smtClean="0"/>
              <a:t>, то прямые пересекаются  в одной точке с координатами (0,</a:t>
            </a:r>
            <a:r>
              <a:rPr lang="en-US" dirty="0" smtClean="0"/>
              <a:t> </a:t>
            </a:r>
            <a:r>
              <a:rPr lang="en-US" dirty="0" smtClean="0"/>
              <a:t>b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i="1" dirty="0" smtClean="0"/>
              <a:t>Например: Прямые ,заданные формулами, пересекаются в точке с координатами</a:t>
            </a:r>
            <a:endParaRPr lang="ru-RU" i="1" dirty="0"/>
          </a:p>
        </p:txBody>
      </p:sp>
      <p:pic>
        <p:nvPicPr>
          <p:cNvPr id="3074" name="Picture 2" descr="F:\алгебра\line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00306"/>
            <a:ext cx="5572164" cy="39995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Линейная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ru-RU" dirty="0" smtClean="0">
                <a:solidFill>
                  <a:schemeClr val="bg1"/>
                </a:solidFill>
              </a:rPr>
              <a:t>Функция вида 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=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ru-RU" dirty="0" smtClean="0"/>
              <a:t> </a:t>
            </a:r>
          </a:p>
          <a:p>
            <a:pPr marL="651510" indent="-514350">
              <a:buFont typeface="+mj-lt"/>
              <a:buAutoNum type="arabicParenR"/>
            </a:pPr>
            <a:r>
              <a:rPr lang="en-US" dirty="0" smtClean="0">
                <a:solidFill>
                  <a:schemeClr val="bg1"/>
                </a:solidFill>
              </a:rPr>
              <a:t>D (f) = R</a:t>
            </a:r>
          </a:p>
          <a:p>
            <a:pPr marL="651510" indent="-514350">
              <a:buFont typeface="+mj-lt"/>
              <a:buAutoNum type="arabicParenR"/>
            </a:pPr>
            <a:r>
              <a:rPr lang="en-US" dirty="0" smtClean="0">
                <a:solidFill>
                  <a:schemeClr val="bg1"/>
                </a:solidFill>
              </a:rPr>
              <a:t>E (f) = R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143504" y="2071678"/>
            <a:ext cx="3805245" cy="447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85749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Линейная функция вида </a:t>
            </a:r>
            <a:r>
              <a:rPr lang="en-US" dirty="0" smtClean="0">
                <a:solidFill>
                  <a:schemeClr val="bg1"/>
                </a:solidFill>
              </a:rPr>
              <a:t>y = </a:t>
            </a:r>
            <a:r>
              <a:rPr lang="en-US" dirty="0" err="1" smtClean="0">
                <a:solidFill>
                  <a:schemeClr val="bg1"/>
                </a:solidFill>
              </a:rPr>
              <a:t>kx</a:t>
            </a:r>
            <a:r>
              <a:rPr lang="ru-RU" dirty="0" smtClean="0">
                <a:solidFill>
                  <a:schemeClr val="bg1"/>
                </a:solidFill>
              </a:rPr>
              <a:t> называют прямой пропорциональностью. Она определена на множестве </a:t>
            </a:r>
            <a:r>
              <a:rPr lang="en-US" dirty="0" smtClean="0">
                <a:solidFill>
                  <a:schemeClr val="bg1"/>
                </a:solidFill>
              </a:rPr>
              <a:t>R.</a:t>
            </a:r>
            <a:r>
              <a:rPr lang="ru-RU" dirty="0" smtClean="0">
                <a:solidFill>
                  <a:schemeClr val="bg1"/>
                </a:solidFill>
              </a:rPr>
              <a:t> Функция является возрастающей если </a:t>
            </a:r>
            <a:r>
              <a:rPr lang="en-US" dirty="0" smtClean="0">
                <a:solidFill>
                  <a:schemeClr val="bg1"/>
                </a:solidFill>
              </a:rPr>
              <a:t>k&gt;0 </a:t>
            </a:r>
            <a:r>
              <a:rPr lang="ru-RU" dirty="0" smtClean="0">
                <a:solidFill>
                  <a:schemeClr val="bg1"/>
                </a:solidFill>
              </a:rPr>
              <a:t>и убывающей , если </a:t>
            </a:r>
            <a:r>
              <a:rPr lang="en-US" dirty="0" smtClean="0">
                <a:solidFill>
                  <a:schemeClr val="bg1"/>
                </a:solidFill>
              </a:rPr>
              <a:t>k&lt; 0.</a:t>
            </a:r>
            <a:r>
              <a:rPr lang="ru-RU" dirty="0" smtClean="0">
                <a:solidFill>
                  <a:schemeClr val="bg1"/>
                </a:solidFill>
              </a:rPr>
              <a:t> Графиком  функции является прямая проходящая через начало координат.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123" name="Picture 3" descr="F:\алгебра\0022-022-x.jpg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714348" y="2428868"/>
            <a:ext cx="7500990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132</Words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Слайд 1</vt:lpstr>
      <vt:lpstr>Слайд 2</vt:lpstr>
      <vt:lpstr>Слайд 3</vt:lpstr>
      <vt:lpstr>Слайд 4</vt:lpstr>
      <vt:lpstr>Линейная функция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5732Z</cp:lastModifiedBy>
  <cp:revision>6</cp:revision>
  <dcterms:created xsi:type="dcterms:W3CDTF">2012-10-31T08:55:32Z</dcterms:created>
  <dcterms:modified xsi:type="dcterms:W3CDTF">2012-10-31T09:50:41Z</dcterms:modified>
</cp:coreProperties>
</file>