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Default Extension="png" ContentType="image/png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177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Default Extension="wmf" ContentType="image/x-wmf"/>
  <Override PartName="/ppt/slideLayouts/slideLayout180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8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  <p:sldMasterId id="2147483662" r:id="rId15"/>
    <p:sldMasterId id="2147483664" r:id="rId16"/>
    <p:sldMasterId id="2147483854" r:id="rId17"/>
  </p:sldMasterIdLst>
  <p:notesMasterIdLst>
    <p:notesMasterId r:id="rId29"/>
  </p:notesMasterIdLst>
  <p:sldIdLst>
    <p:sldId id="256" r:id="rId18"/>
    <p:sldId id="257" r:id="rId19"/>
    <p:sldId id="258" r:id="rId20"/>
    <p:sldId id="259" r:id="rId21"/>
    <p:sldId id="260" r:id="rId22"/>
    <p:sldId id="261" r:id="rId23"/>
    <p:sldId id="262" r:id="rId24"/>
    <p:sldId id="263" r:id="rId25"/>
    <p:sldId id="264" r:id="rId26"/>
    <p:sldId id="265" r:id="rId27"/>
    <p:sldId id="266" r:id="rId28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FAF9E6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1pPr>
    <a:lvl2pPr marL="457200"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FAF9E6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2pPr>
    <a:lvl3pPr marL="914400"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FAF9E6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3pPr>
    <a:lvl4pPr marL="1371600"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FAF9E6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4pPr>
    <a:lvl5pPr marL="1828800"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FAF9E6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9701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0" y="-12160250"/>
            <a:ext cx="0" cy="257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3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4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7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79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1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6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26768-A939-415D-B8E5-92B0CA0B9D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C08CD-D04C-4BCD-86FA-A038A3C0D2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99288" y="201613"/>
            <a:ext cx="1949450" cy="61563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01613"/>
            <a:ext cx="5695950" cy="61563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A222C-AC11-473A-978F-0B071FF16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90086-9CBD-4A91-BE71-0ABEBE215A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7A0A9-3043-4E94-AAB1-F32BC4677F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C99FE-6E1E-4EFA-A6FF-37F99522CA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0E4C6-45D2-4431-A344-6C0B004190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A5BC9-40AE-43AD-AF84-5376D41E9E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59F07-6907-4232-BB95-A33C8163FB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2344F-9DCE-4EEA-9BF8-A4F8F3128D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4DFD1-224D-4A5D-82E8-AE83CDFE9F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241DE-93EF-4DE1-9922-EFDCEE8164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4638" y="141288"/>
            <a:ext cx="2055812" cy="5986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1288"/>
            <a:ext cx="6015038" cy="5986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F674B-5CDA-452E-88AF-E3383C76E2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F8620-8EC5-4893-A8BE-845A547A82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1788" y="1600200"/>
            <a:ext cx="2074862" cy="45259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72188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00CF6-5055-46B0-B9ED-38850A7845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15435-7E57-4366-B21A-37190696DC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AA91D-8FA9-4009-8524-0AF1BC44F7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49A88-ADCC-46EB-9BDA-FE0E3205D6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55E57-BC1C-4C55-B3EE-4AF91E566A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E49C6-B9FD-4F8F-9B00-1CF0D8300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0292F-0F59-45A9-AD04-9822070605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F561C-3E4E-43D8-8B98-80673F2FAF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7BA54-AC9A-4980-B412-3DCDD18EBD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D820E-C71B-45DC-85D0-AD4126280E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ACF80-F4A6-4FFC-8603-F1F649E2D8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DFE45-7D75-493E-BA90-4287E4C7A1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4638" y="128588"/>
            <a:ext cx="2055812" cy="5995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5038" cy="5995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B296A-F330-46BB-9887-6F7CD99C09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325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5025" y="1600200"/>
            <a:ext cx="4035425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3772C-D247-40C3-BB12-7B74C117FE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66207-1544-4492-8C6E-8DD11C5265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A8739-8933-4AEB-A185-AB07983694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2275D-946F-477D-BC6F-5E190953AA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68725" cy="4125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3125" y="1905000"/>
            <a:ext cx="3768725" cy="4125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81520-C559-4A40-8542-1679349FF6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C7B53-E5D1-40F4-A193-2AA25C0968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BD160-7008-4FDF-A2A6-A78EBC287B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176D1-77DB-4FD3-B6A7-4B7A415662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7815B-C15B-49AB-B6D6-600DBC4B70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065F8-1167-4CDC-A56D-05EECF75BE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36E6E-D595-4A4D-83C3-0FAA57F6F8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084DD-A7CF-4A41-9942-D49EC69843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29388" y="-60325"/>
            <a:ext cx="1922462" cy="60912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-60325"/>
            <a:ext cx="5614988" cy="60912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D02B8-F16B-4749-9A5B-6B181FBF7D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F29E1-5FE1-43E6-8841-F281AAF945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2379E-FB84-40D0-8A80-94A8EA2E7A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A626D-9D50-47CA-8BC1-D209E930E8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75223-84A3-4103-8258-CF61B3DFF7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4885C-0437-4FA9-BE68-45FF5A19C4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CBCB0-A3A4-4A61-BA3D-D726FF582D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D2CA7-80B2-4D45-B0B4-296E839942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45459-34C5-41A8-8948-C47379AF36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6A2B1-D269-45A7-9EA1-2E3EAD8515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5D722-FD7B-4A00-9CC0-76A7B10873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D7019-D0A1-4D67-B9F0-9071366C8F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857250"/>
            <a:ext cx="2057400" cy="52689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019800" cy="52689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AC99B-EB59-4E4D-931C-E3189108DC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75D83-6074-4C00-843B-2C6B454260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42F7A-D31E-4E92-B08C-E444E609AD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E100A-FF9C-48F0-9A5C-4C87C854BC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302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88302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8CDC3-2A1C-4148-A8C0-3C8DA43A15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5425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91884-200A-4228-8154-AE38B0AB19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813F8-0ED4-4D1A-ADFE-9BA54D58F5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EA990-9DC2-4978-A3FD-F60476BEF9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27F9B-8F3C-4B51-9D22-4DF0BC6143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56AF0-3398-42F1-BE36-C7D4B7B1E4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5F391-AD40-47D9-AF76-BE547258E3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92B9A-A915-4F22-B28E-08EFD195DC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45250" y="-1588"/>
            <a:ext cx="2082800" cy="6021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-1588"/>
            <a:ext cx="6097587" cy="6021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19090-1E06-4398-95D5-75F10E3154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43015-B6B5-4A5F-A5D7-D629078CEF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A4871-2620-42B5-8465-AB7340BDC2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DE0BE-A5D3-426F-9D56-DC4757E9A4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25038-1365-4261-9D4B-3FC7BBC73B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7F3B6-8A25-4ADE-A8DE-F603058C20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12FCA-7A94-4D82-8F28-A80962825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262F8-EAEE-4725-AD05-BE81D110AF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7F77A-FF2E-4712-B27E-223A74F08B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8CFDC-8362-4495-B777-8C8ABEE6FC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404DE-6C5B-441D-A0FF-E5A7DAFB70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286B3-AE2A-4157-978C-BD4DD8A2A0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2250" y="1427163"/>
            <a:ext cx="2114550" cy="4699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1427163"/>
            <a:ext cx="6191250" cy="4699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62A82-7C28-441D-8919-6391B0A64D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BB895-E91F-42EC-AAD5-E28D1A283B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4B4B0-039A-4DF3-B9D1-3610EFE003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6DFEF-063B-4C5A-B46C-F5549456F6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9388B-C972-4733-B3FC-2DFDE22D37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9C9A8-2F47-4FD5-808D-3E11247F6E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9640E-1079-48A4-8019-809B0E41E0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AD549-6427-4904-9C5C-78F9543229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9524F-ED24-486E-AFDA-6ED1CA815E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35A2D-B79B-4CDB-9916-5E39D8F3B4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AFB70-0184-4779-8017-D8538F45EF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3319E-D9F6-4196-91A2-C14749A5A8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370013"/>
            <a:ext cx="2057400" cy="47561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370013"/>
            <a:ext cx="6019800" cy="4756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00DE6-14A2-4F7D-8AB1-88208B5754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0BA40-8885-4B66-B87D-22857A415E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44C3A-1351-4F69-AD9F-2A1A83B87B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4B6B7-0E89-408C-A720-7DE52097D9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943FC-1BC4-47BA-8C71-C00B503E71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08B78-62B2-41E9-A18F-A468617CCC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98D95-F619-4193-8CD7-1B1AB4826C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9D4DA-1A1C-49BE-8B08-F697DBCB44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5FA4F-6DBF-4E17-9152-7103D71D85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4628C-A425-43AA-8C4E-CC858B2BC8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6F544-F7BB-4EF7-928A-525769A70C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737F9-96B7-4EE8-A95F-7CF587A902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18607-802F-4AE0-A543-F08D8B2547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010A6-21C5-4854-B2B2-4FA2482500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A1F28-0D81-413D-B92B-C19FD62829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4F243-E5A3-4355-BC0D-F1D0074284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935DB-6D7C-4244-AB0E-6018A1E626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4638" y="1600200"/>
            <a:ext cx="2055812" cy="45291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5038" cy="45291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51998-FF70-4D98-AE47-3BBF409F61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66050" cy="18272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4E406-1186-4960-AEEC-8B9A8A23B4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AFE0F-F220-48C7-86E7-9BB870E9F6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06E0F-A521-412E-BBD5-15A55B7F83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C7047-80B1-4306-9AFB-7CA24D76C0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74AB8-A97F-4F72-9021-C2870B9028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73075-415D-4DDD-AE7E-CE6AA05F61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B0BCE-C42F-42FF-8464-B171184704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45CF0-19A7-470A-A9F5-7B181E6A89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39F2C-FD03-45BC-91A3-C7C51699A2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D2382-E727-45EF-B28F-92BE858D0A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FB517-7F5E-48E6-8327-A7053A839F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727EE-D944-4DC8-9184-50677B93F1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4638" y="130175"/>
            <a:ext cx="2055812" cy="5997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5038" cy="5997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2283C-F110-487D-8B31-C65E93E66D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85339-A3D6-44BD-83B3-E751B64AFE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A03AD-C22A-4355-A653-900894CB06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7B7E0-46C8-46AA-B545-16CFDF614A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8187C-C675-4AFB-A475-017E311B94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DE7D9-1A1C-4F96-A471-00E407DDAB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27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BCC48-B9DC-407B-8C61-42FB4C7FED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513C9-8E40-4923-A730-8490EF0E05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861DF-C5DF-4963-9C99-2D20818A54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52EE5-68F9-4E76-9FEC-5B16FBFF5D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0BD15-1002-405E-B236-36453140ED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4204C-4B16-48A6-802B-2F77A8FADC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CB29C-AB93-4762-AAAF-5BD042DDF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4AF0E-F5EC-4E97-BAED-90F0AD4B8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25540-34C3-438D-935E-DA20C7D690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0001E-67AF-4D79-BE78-C9E4695DCF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810A9-FB83-4D4F-8726-E6BE737772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F907B-7E45-4005-A25E-FA8192F85A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27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53695-890F-475F-9F1A-667F71353D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B623A-BB5E-41FF-B71E-1ECC879416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E4010-287D-499E-8F59-1019F8542B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21EF5-896E-4779-93B5-C90ACF66B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983B8-3238-41F8-8AA3-E0AAA4200A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73E91-248C-4537-96A0-3326044A13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1463" y="-550863"/>
            <a:ext cx="2058987" cy="66055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-550863"/>
            <a:ext cx="6026150" cy="66055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C23B6-2CFE-45C3-BCD0-B29AC33D16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16DEB-29BA-4E43-B157-3A4BA13735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1C766-9307-480F-AE49-0BD91791E0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711AF-5C91-4E24-B842-221A4BB338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FA6C4-529E-4B5A-9E45-AD57EE5475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AEDEE-E4E2-4327-8834-4032233021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EAFA6-CC05-486F-967A-3C3402E995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32B58-BEFD-4F3C-8D51-29927EC1E7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034EA-3AA6-4935-9710-360690567D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C6D86-8BBC-4457-8FDA-FE0CE1FCDB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CD9C0-A87E-49F0-A458-7A1EE7E772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9BD59-A25B-4B20-BDB0-20868D2380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96900"/>
            <a:ext cx="2057400" cy="5529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96900"/>
            <a:ext cx="6019800" cy="55292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4F430-E338-471B-AB2E-A63CE455BC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0D426-32E9-497A-9201-9B4F36669B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85FDF-4B92-4E91-9077-F4DCBC5D42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A2880-1E62-4B3C-806E-5E85B416BA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2C79F-D510-4C6D-B5E2-3F3084F25E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68725" cy="6391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06925" y="1828800"/>
            <a:ext cx="3768725" cy="6391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01C74-F9FE-4636-8F0E-D4C52F178A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708CB-46A2-4EDF-B9BB-DFF3215F37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37F1F-BCC6-4496-9829-C9E73FF038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B4B3C-7F6B-43FF-B1F5-664ED4B1E1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B2957-17DC-4DCD-948D-9690ACFBF0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BE2B1-A3C8-4E30-BEBD-3BBAF57B85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450EF-476B-4C92-BD5D-9049812F21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3188" y="-1563688"/>
            <a:ext cx="1922462" cy="9783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-1563688"/>
            <a:ext cx="5614988" cy="9783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66A6A-AC97-4641-B4A4-E27DF97C46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393E4-E300-42DC-91CD-CCAEE47E83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2ACE6-BDB8-41B9-ADDF-A723406840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2BC5C-C9FE-499C-A387-A95FC8F131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27098-C656-4D98-815D-8CEFB9ED81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830D5-737B-4CE8-9947-E061B6CFDF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A4B7D-1398-47F1-85C1-3682437D78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84D0F-970D-4D58-8B41-87DC0D7F79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073C5-948A-4901-BEBA-9D4346D2B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642FB-7D82-4C4E-ADE9-76BD28EC11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C980E-B324-45F2-BD61-ED830EB7A8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37D25-4734-4D68-A720-DE3FD62C5B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69900"/>
            <a:ext cx="2057400" cy="5656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69900"/>
            <a:ext cx="6019800" cy="56562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61E54-5DA9-43BF-9AE9-49EDE17D7F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1CC35-B448-47B6-9CB0-412DF39A91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D0D4D-B158-4527-ABB4-BC38ABA5E8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E093E-E5F8-4374-AF51-E77F9B978D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E447F-291B-4693-A595-CFF583B22C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6825" cy="434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1913" y="2017713"/>
            <a:ext cx="3806825" cy="434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159EC-F0FB-4E70-A79E-F4A601E0AB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5C07A-D52A-44B0-9C69-084C002CA0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D7101-D43E-4572-8E52-3205D35992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01502-8E04-4674-B402-EF6EA2D969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AC5B7-8B12-4F3A-A275-F802DFC7F1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8E917-4767-4214-9E2C-1296B3B367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16CEF-045B-4DA4-BA36-E5B201EEB7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slideLayout" Target="../slideLayouts/slideLayout123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7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5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70.xml"/><Relationship Id="rId7" Type="http://schemas.openxmlformats.org/officeDocument/2006/relationships/slideLayout" Target="../slideLayouts/slideLayout174.xml"/><Relationship Id="rId12" Type="http://schemas.openxmlformats.org/officeDocument/2006/relationships/theme" Target="../theme/theme16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69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68.xml"/><Relationship Id="rId6" Type="http://schemas.openxmlformats.org/officeDocument/2006/relationships/slideLayout" Target="../slideLayouts/slideLayout173.xml"/><Relationship Id="rId11" Type="http://schemas.openxmlformats.org/officeDocument/2006/relationships/slideLayout" Target="../slideLayouts/slideLayout178.xml"/><Relationship Id="rId5" Type="http://schemas.openxmlformats.org/officeDocument/2006/relationships/slideLayout" Target="../slideLayouts/slideLayout172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77.xml"/><Relationship Id="rId4" Type="http://schemas.openxmlformats.org/officeDocument/2006/relationships/slideLayout" Target="../slideLayouts/slideLayout171.xml"/><Relationship Id="rId9" Type="http://schemas.openxmlformats.org/officeDocument/2006/relationships/slideLayout" Target="../slideLayouts/slideLayout176.xml"/><Relationship Id="rId14" Type="http://schemas.openxmlformats.org/officeDocument/2006/relationships/image" Target="../media/image2.png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6.xml"/><Relationship Id="rId3" Type="http://schemas.openxmlformats.org/officeDocument/2006/relationships/slideLayout" Target="../slideLayouts/slideLayout181.xml"/><Relationship Id="rId7" Type="http://schemas.openxmlformats.org/officeDocument/2006/relationships/slideLayout" Target="../slideLayouts/slideLayout185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80.xml"/><Relationship Id="rId1" Type="http://schemas.openxmlformats.org/officeDocument/2006/relationships/slideLayout" Target="../slideLayouts/slideLayout179.xml"/><Relationship Id="rId6" Type="http://schemas.openxmlformats.org/officeDocument/2006/relationships/slideLayout" Target="../slideLayouts/slideLayout184.xml"/><Relationship Id="rId11" Type="http://schemas.openxmlformats.org/officeDocument/2006/relationships/slideLayout" Target="../slideLayouts/slideLayout189.xml"/><Relationship Id="rId5" Type="http://schemas.openxmlformats.org/officeDocument/2006/relationships/slideLayout" Target="../slideLayouts/slideLayout183.xml"/><Relationship Id="rId10" Type="http://schemas.openxmlformats.org/officeDocument/2006/relationships/slideLayout" Target="../slideLayouts/slideLayout188.xml"/><Relationship Id="rId4" Type="http://schemas.openxmlformats.org/officeDocument/2006/relationships/slideLayout" Target="../slideLayouts/slideLayout182.xml"/><Relationship Id="rId9" Type="http://schemas.openxmlformats.org/officeDocument/2006/relationships/slideLayout" Target="../slideLayouts/slideLayout18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0" y="0"/>
            <a:ext cx="9158288" cy="6856413"/>
            <a:chOff x="0" y="0"/>
            <a:chExt cx="5769" cy="4319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B86D52"/>
                </a:gs>
                <a:gs pos="100000">
                  <a:srgbClr val="BB755B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rgbClr val="990000"/>
                </a:gs>
                <a:gs pos="100000">
                  <a:srgbClr val="8817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rgbClr val="990000"/>
                </a:gs>
                <a:gs pos="100000">
                  <a:srgbClr val="8817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2256" y="0"/>
              <a:ext cx="240" cy="4320"/>
            </a:xfrm>
            <a:prstGeom prst="rect">
              <a:avLst/>
            </a:prstGeom>
            <a:solidFill>
              <a:srgbClr val="99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rgbClr val="721300"/>
                </a:gs>
                <a:gs pos="50000">
                  <a:srgbClr val="881700"/>
                </a:gs>
                <a:gs pos="100000">
                  <a:srgbClr val="7213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rgbClr val="6A1200"/>
                </a:gs>
                <a:gs pos="100000">
                  <a:srgbClr val="8817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rgbClr val="990000"/>
                </a:gs>
                <a:gs pos="100000">
                  <a:srgbClr val="8817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1248" y="0"/>
              <a:ext cx="144" cy="4320"/>
            </a:xfrm>
            <a:prstGeom prst="rect">
              <a:avLst/>
            </a:prstGeom>
            <a:solidFill>
              <a:srgbClr val="8817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300" y="0"/>
              <a:ext cx="252" cy="4320"/>
            </a:xfrm>
            <a:prstGeom prst="rect">
              <a:avLst/>
            </a:prstGeom>
            <a:solidFill>
              <a:srgbClr val="8817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rgbClr val="831600"/>
                </a:gs>
                <a:gs pos="50000">
                  <a:srgbClr val="881700"/>
                </a:gs>
                <a:gs pos="100000">
                  <a:srgbClr val="8316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B86D52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rgbClr val="990000"/>
                </a:gs>
                <a:gs pos="50000">
                  <a:srgbClr val="881700"/>
                </a:gs>
                <a:gs pos="100000">
                  <a:srgbClr val="9900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rgbClr val="990000"/>
                </a:gs>
                <a:gs pos="100000">
                  <a:srgbClr val="8817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rgbClr val="831600"/>
                </a:gs>
                <a:gs pos="50000">
                  <a:srgbClr val="881700"/>
                </a:gs>
                <a:gs pos="100000">
                  <a:srgbClr val="8316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rgbClr val="990000"/>
                </a:gs>
                <a:gs pos="100000">
                  <a:srgbClr val="8817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21"/>
            <p:cNvSpPr>
              <a:spLocks noChangeArrowheads="1"/>
            </p:cNvSpPr>
            <p:nvPr/>
          </p:nvSpPr>
          <p:spPr bwMode="auto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rgbClr val="B86D52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22"/>
            <p:cNvSpPr>
              <a:spLocks noChangeArrowheads="1"/>
            </p:cNvSpPr>
            <p:nvPr/>
          </p:nvSpPr>
          <p:spPr bwMode="auto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B97157"/>
                </a:gs>
                <a:gs pos="50000">
                  <a:srgbClr val="B86D52"/>
                </a:gs>
                <a:gs pos="100000">
                  <a:srgbClr val="B97157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47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41288"/>
            <a:ext cx="8223250" cy="1411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27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27250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58BC825-277B-4A52-B8E8-A00722B95F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27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2pPr>
      <a:lvl3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3pPr>
      <a:lvl4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4pPr>
      <a:lvl5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5pPr>
      <a:lvl6pPr marL="4572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6pPr>
      <a:lvl7pPr marL="9144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7pPr>
      <a:lvl8pPr marL="13716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8pPr>
      <a:lvl9pPr marL="18288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104000"/>
        </a:lnSpc>
        <a:spcBef>
          <a:spcPts val="8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32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104000"/>
        </a:lnSpc>
        <a:spcBef>
          <a:spcPts val="700"/>
        </a:spcBef>
        <a:spcAft>
          <a:spcPct val="0"/>
        </a:spcAft>
        <a:buClr>
          <a:srgbClr val="C6B37E"/>
        </a:buClr>
        <a:buSzPct val="80000"/>
        <a:buFont typeface="Wingdings" charset="2"/>
        <a:buChar char=""/>
        <a:defRPr sz="28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ts val="600"/>
        </a:spcBef>
        <a:spcAft>
          <a:spcPct val="0"/>
        </a:spcAft>
        <a:buClr>
          <a:srgbClr val="EADC78"/>
        </a:buClr>
        <a:buSzPct val="80000"/>
        <a:buFont typeface="Wingdings" charset="2"/>
        <a:buChar char=""/>
        <a:defRPr sz="24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1"/>
          <p:cNvGrpSpPr>
            <a:grpSpLocks/>
          </p:cNvGrpSpPr>
          <p:nvPr/>
        </p:nvGrpSpPr>
        <p:grpSpPr bwMode="auto">
          <a:xfrm>
            <a:off x="0" y="2438400"/>
            <a:ext cx="9007475" cy="1050925"/>
            <a:chOff x="0" y="1536"/>
            <a:chExt cx="5674" cy="662"/>
          </a:xfrm>
        </p:grpSpPr>
        <p:grpSp>
          <p:nvGrpSpPr>
            <p:cNvPr id="11271" name="Group 2"/>
            <p:cNvGrpSpPr>
              <a:grpSpLocks/>
            </p:cNvGrpSpPr>
            <p:nvPr/>
          </p:nvGrpSpPr>
          <p:grpSpPr bwMode="auto">
            <a:xfrm>
              <a:off x="183" y="1604"/>
              <a:ext cx="447" cy="298"/>
              <a:chOff x="183" y="1604"/>
              <a:chExt cx="447" cy="298"/>
            </a:xfrm>
          </p:grpSpPr>
          <p:sp>
            <p:nvSpPr>
              <p:cNvPr id="10243" name="Rectangle 3"/>
              <p:cNvSpPr>
                <a:spLocks noChangeArrowheads="1"/>
              </p:cNvSpPr>
              <p:nvPr/>
            </p:nvSpPr>
            <p:spPr bwMode="auto">
              <a:xfrm>
                <a:off x="183" y="1604"/>
                <a:ext cx="276" cy="299"/>
              </a:xfrm>
              <a:prstGeom prst="rect">
                <a:avLst/>
              </a:prstGeom>
              <a:solidFill>
                <a:srgbClr val="76B74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4" name="Rectangle 4"/>
              <p:cNvSpPr>
                <a:spLocks noChangeArrowheads="1"/>
              </p:cNvSpPr>
              <p:nvPr/>
            </p:nvSpPr>
            <p:spPr bwMode="auto">
              <a:xfrm>
                <a:off x="424" y="1604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rgbClr val="76B749"/>
                  </a:gs>
                  <a:gs pos="100000">
                    <a:srgbClr val="FFFFFF"/>
                  </a:gs>
                </a:gsLst>
                <a:lin ang="108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1272" name="Group 5"/>
            <p:cNvGrpSpPr>
              <a:grpSpLocks/>
            </p:cNvGrpSpPr>
            <p:nvPr/>
          </p:nvGrpSpPr>
          <p:grpSpPr bwMode="auto">
            <a:xfrm>
              <a:off x="261" y="1870"/>
              <a:ext cx="464" cy="298"/>
              <a:chOff x="261" y="1870"/>
              <a:chExt cx="464" cy="298"/>
            </a:xfrm>
          </p:grpSpPr>
          <p:sp>
            <p:nvSpPr>
              <p:cNvPr id="10246" name="Rectangle 6"/>
              <p:cNvSpPr>
                <a:spLocks noChangeArrowheads="1"/>
              </p:cNvSpPr>
              <p:nvPr/>
            </p:nvSpPr>
            <p:spPr bwMode="auto">
              <a:xfrm>
                <a:off x="261" y="1870"/>
                <a:ext cx="266" cy="299"/>
              </a:xfrm>
              <a:prstGeom prst="rect">
                <a:avLst/>
              </a:prstGeom>
              <a:solidFill>
                <a:srgbClr val="4B4EB5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7" name="Rectangle 7"/>
              <p:cNvSpPr>
                <a:spLocks noChangeArrowheads="1"/>
              </p:cNvSpPr>
              <p:nvPr/>
            </p:nvSpPr>
            <p:spPr bwMode="auto">
              <a:xfrm>
                <a:off x="493" y="1870"/>
                <a:ext cx="233" cy="299"/>
              </a:xfrm>
              <a:prstGeom prst="rect">
                <a:avLst/>
              </a:prstGeom>
              <a:gradFill rotWithShape="0">
                <a:gsLst>
                  <a:gs pos="0">
                    <a:srgbClr val="4B4EB5"/>
                  </a:gs>
                  <a:gs pos="100000">
                    <a:srgbClr val="FFFFFF"/>
                  </a:gs>
                </a:gsLst>
                <a:lin ang="108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481CF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333333"/>
                </a:gs>
                <a:gs pos="100000">
                  <a:srgbClr val="FFFFFF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126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658938"/>
            <a:ext cx="7766050" cy="147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dt"/>
          </p:nvPr>
        </p:nvSpPr>
        <p:spPr bwMode="auto">
          <a:xfrm>
            <a:off x="990600" y="6248400"/>
            <a:ext cx="18986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333333"/>
              </a:buClr>
              <a:buFont typeface="Tahoma" pitchFamily="32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333333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ftr"/>
          </p:nvPr>
        </p:nvSpPr>
        <p:spPr bwMode="auto">
          <a:xfrm>
            <a:off x="3429000" y="6248400"/>
            <a:ext cx="2889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333333"/>
              </a:buClr>
              <a:buFont typeface="Tahoma" pitchFamily="32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333333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248400"/>
            <a:ext cx="18986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333333"/>
              </a:buClr>
              <a:buFont typeface="Tahoma" pitchFamily="32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333333"/>
                </a:solidFill>
                <a:latin typeface="+mn-lt"/>
              </a:defRPr>
            </a:lvl1pPr>
          </a:lstStyle>
          <a:p>
            <a:pPr>
              <a:defRPr/>
            </a:pPr>
            <a:fld id="{362220D5-18E8-421A-9F87-5E59AEB56C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2pPr>
      <a:lvl3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3pPr>
      <a:lvl4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4pPr>
      <a:lvl5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5pPr>
      <a:lvl6pPr marL="4572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6pPr>
      <a:lvl7pPr marL="9144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7pPr>
      <a:lvl8pPr marL="1371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8pPr>
      <a:lvl9pPr marL="18288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104000"/>
        </a:lnSpc>
        <a:spcBef>
          <a:spcPts val="800"/>
        </a:spcBef>
        <a:spcAft>
          <a:spcPct val="0"/>
        </a:spcAft>
        <a:buClr>
          <a:srgbClr val="76B749"/>
        </a:buClr>
        <a:buSzPct val="60000"/>
        <a:buFont typeface="Wingdings" charset="2"/>
        <a:buChar char="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104000"/>
        </a:lnSpc>
        <a:spcBef>
          <a:spcPts val="700"/>
        </a:spcBef>
        <a:spcAft>
          <a:spcPct val="0"/>
        </a:spcAft>
        <a:buClr>
          <a:srgbClr val="C481CF"/>
        </a:buClr>
        <a:buSzPct val="55000"/>
        <a:buFont typeface="Wingdings" charset="2"/>
        <a:buChar char="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ts val="600"/>
        </a:spcBef>
        <a:spcAft>
          <a:spcPct val="0"/>
        </a:spcAft>
        <a:buClr>
          <a:srgbClr val="76B749"/>
        </a:buClr>
        <a:buSzPct val="50000"/>
        <a:buFont typeface="Wingdings" charset="2"/>
        <a:buChar char="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4B4EB5"/>
        </a:buClr>
        <a:buSzPct val="55000"/>
        <a:buFont typeface="Wingdings" charset="2"/>
        <a:buChar char="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4B4EB5"/>
        </a:buClr>
        <a:buSzPct val="50000"/>
        <a:buFont typeface="Wingdings" charset="2"/>
        <a:buChar char="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4B4EB5"/>
        </a:buClr>
        <a:buSzPct val="50000"/>
        <a:buFont typeface="Wingdings" charset="2"/>
        <a:buChar char="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4B4EB5"/>
        </a:buClr>
        <a:buSzPct val="50000"/>
        <a:buFont typeface="Wingdings" charset="2"/>
        <a:buChar char="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4B4EB5"/>
        </a:buClr>
        <a:buSzPct val="50000"/>
        <a:buFont typeface="Wingdings" charset="2"/>
        <a:buChar char="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4B4EB5"/>
        </a:buClr>
        <a:buSzPct val="50000"/>
        <a:buFont typeface="Wingdings" charset="2"/>
        <a:buChar char="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325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725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925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725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0CE2172B-4971-4B4E-9EB4-95B53FEA1B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  <p:sldLayoutId id="2147483977" r:id="rId12"/>
  </p:sldLayoutIdLst>
  <p:txStyles>
    <p:titleStyle>
      <a:lvl1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Lucida Sans Unicode" charset="0"/>
        </a:defRPr>
      </a:lvl2pPr>
      <a:lvl3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Lucida Sans Unicode" charset="0"/>
        </a:defRPr>
      </a:lvl3pPr>
      <a:lvl4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Lucida Sans Unicode" charset="0"/>
        </a:defRPr>
      </a:lvl4pPr>
      <a:lvl5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Lucida Sans Unicode" charset="0"/>
        </a:defRPr>
      </a:lvl5pPr>
      <a:lvl6pPr marL="4572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Lucida Sans Unicode" charset="0"/>
        </a:defRPr>
      </a:lvl6pPr>
      <a:lvl7pPr marL="9144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Lucida Sans Unicode" charset="0"/>
        </a:defRPr>
      </a:lvl7pPr>
      <a:lvl8pPr marL="13716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Lucida Sans Unicode" charset="0"/>
        </a:defRPr>
      </a:lvl8pPr>
      <a:lvl9pPr marL="18288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76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76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76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00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-60325"/>
            <a:ext cx="7689850" cy="173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89850" cy="4125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62000" y="6391275"/>
            <a:ext cx="20510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FFFFFF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352800" y="6403975"/>
            <a:ext cx="288925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FFFFFF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400800"/>
            <a:ext cx="1593850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FFFFFF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7B20BBBF-3716-41FC-BBC9-371D0EBF8A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3319" name="Group 6"/>
          <p:cNvGrpSpPr>
            <a:grpSpLocks/>
          </p:cNvGrpSpPr>
          <p:nvPr/>
        </p:nvGrpSpPr>
        <p:grpSpPr bwMode="auto">
          <a:xfrm>
            <a:off x="168275" y="228600"/>
            <a:ext cx="8821738" cy="6094413"/>
            <a:chOff x="106" y="144"/>
            <a:chExt cx="5557" cy="3839"/>
          </a:xfrm>
        </p:grpSpPr>
        <p:sp>
          <p:nvSpPr>
            <p:cNvPr id="12295" name="AutoShape 7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440">
              <a:solidFill>
                <a:srgbClr val="0066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>
              <a:off x="480" y="1077"/>
              <a:ext cx="4848" cy="1"/>
            </a:xfrm>
            <a:prstGeom prst="line">
              <a:avLst/>
            </a:prstGeom>
            <a:noFill/>
            <a:ln w="38160">
              <a:solidFill>
                <a:srgbClr val="006699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xStyles>
    <p:titleStyle>
      <a:lvl1pPr algn="l" defTabSz="449263" rtl="0" eaLnBrk="0" fontAlgn="base" hangingPunct="0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2pPr>
      <a:lvl3pPr algn="l" defTabSz="449263" rtl="0" eaLnBrk="0" fontAlgn="base" hangingPunct="0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3pPr>
      <a:lvl4pPr algn="l" defTabSz="449263" rtl="0" eaLnBrk="0" fontAlgn="base" hangingPunct="0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4pPr>
      <a:lvl5pPr algn="l" defTabSz="449263" rtl="0" eaLnBrk="0" fontAlgn="base" hangingPunct="0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5pPr>
      <a:lvl6pPr marL="457200" algn="l" defTabSz="449263" rtl="0" fontAlgn="base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6pPr>
      <a:lvl7pPr marL="914400" algn="l" defTabSz="449263" rtl="0" fontAlgn="base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7pPr>
      <a:lvl8pPr marL="1371600" algn="l" defTabSz="449263" rtl="0" fontAlgn="base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8pPr>
      <a:lvl9pPr marL="1828800" algn="l" defTabSz="449263" rtl="0" fontAlgn="base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76000"/>
        </a:lnSpc>
        <a:spcBef>
          <a:spcPts val="775"/>
        </a:spcBef>
        <a:spcAft>
          <a:spcPct val="0"/>
        </a:spcAft>
        <a:buClr>
          <a:srgbClr val="666699"/>
        </a:buClr>
        <a:buSzPct val="70000"/>
        <a:buFont typeface="Wingdings" charset="2"/>
        <a:buChar char=""/>
        <a:defRPr sz="3100">
          <a:solidFill>
            <a:srgbClr val="FFFFFF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76000"/>
        </a:lnSpc>
        <a:spcBef>
          <a:spcPts val="650"/>
        </a:spcBef>
        <a:spcAft>
          <a:spcPct val="0"/>
        </a:spcAft>
        <a:buClr>
          <a:srgbClr val="0099CC"/>
        </a:buClr>
        <a:buSzPct val="150000"/>
        <a:buFont typeface="Arial" charset="0"/>
        <a:buChar char="•"/>
        <a:defRPr sz="2600">
          <a:solidFill>
            <a:srgbClr val="FFFFFF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76000"/>
        </a:lnSpc>
        <a:spcBef>
          <a:spcPts val="55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200">
          <a:solidFill>
            <a:srgbClr val="FFFFFF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000">
          <a:solidFill>
            <a:srgbClr val="FFFFFF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000">
          <a:solidFill>
            <a:srgbClr val="FFFFFF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0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0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0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0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00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AutoShape 1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rgbClr val="0066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rgbClr val="4C004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rgbClr val="4C004C"/>
          </a:solidFill>
          <a:ln w="50760">
            <a:solidFill>
              <a:srgbClr val="66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434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57250"/>
            <a:ext cx="7766050" cy="226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762000" y="6391275"/>
            <a:ext cx="20510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FFFFFF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352800" y="6391275"/>
            <a:ext cx="2889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FFFFFF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858000" y="6391275"/>
            <a:ext cx="15938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FFFFFF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3562FAD7-8AFA-4412-9870-C0B81A4A9E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l" defTabSz="449263" rtl="0" eaLnBrk="0" fontAlgn="base" hangingPunct="0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2pPr>
      <a:lvl3pPr algn="l" defTabSz="449263" rtl="0" eaLnBrk="0" fontAlgn="base" hangingPunct="0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3pPr>
      <a:lvl4pPr algn="l" defTabSz="449263" rtl="0" eaLnBrk="0" fontAlgn="base" hangingPunct="0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4pPr>
      <a:lvl5pPr algn="l" defTabSz="449263" rtl="0" eaLnBrk="0" fontAlgn="base" hangingPunct="0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5pPr>
      <a:lvl6pPr marL="457200" algn="l" defTabSz="449263" rtl="0" fontAlgn="base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6pPr>
      <a:lvl7pPr marL="914400" algn="l" defTabSz="449263" rtl="0" fontAlgn="base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7pPr>
      <a:lvl8pPr marL="1371600" algn="l" defTabSz="449263" rtl="0" fontAlgn="base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8pPr>
      <a:lvl9pPr marL="1828800" algn="l" defTabSz="449263" rtl="0" fontAlgn="base">
        <a:lnSpc>
          <a:spcPct val="192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 Black" pitchFamily="32" charset="0"/>
        <a:defRPr sz="3300">
          <a:solidFill>
            <a:srgbClr val="FFFFFF"/>
          </a:solidFill>
          <a:latin typeface="Arial Black" pitchFamily="32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76000"/>
        </a:lnSpc>
        <a:spcBef>
          <a:spcPts val="775"/>
        </a:spcBef>
        <a:spcAft>
          <a:spcPct val="0"/>
        </a:spcAft>
        <a:buClr>
          <a:srgbClr val="666699"/>
        </a:buClr>
        <a:buSzPct val="70000"/>
        <a:buFont typeface="Wingdings" charset="2"/>
        <a:buChar char=""/>
        <a:defRPr sz="3100">
          <a:solidFill>
            <a:srgbClr val="FFFFFF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76000"/>
        </a:lnSpc>
        <a:spcBef>
          <a:spcPts val="650"/>
        </a:spcBef>
        <a:spcAft>
          <a:spcPct val="0"/>
        </a:spcAft>
        <a:buClr>
          <a:srgbClr val="0099CC"/>
        </a:buClr>
        <a:buSzPct val="150000"/>
        <a:buFont typeface="Arial" charset="0"/>
        <a:buChar char="•"/>
        <a:defRPr sz="2600">
          <a:solidFill>
            <a:srgbClr val="FFFFFF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76000"/>
        </a:lnSpc>
        <a:spcBef>
          <a:spcPts val="55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200">
          <a:solidFill>
            <a:srgbClr val="FFFFFF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000">
          <a:solidFill>
            <a:srgbClr val="FFFFFF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000">
          <a:solidFill>
            <a:srgbClr val="FFFFFF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0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0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0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FFFF"/>
        </a:buClr>
        <a:buSzPct val="150000"/>
        <a:buFont typeface="Arial" charset="0"/>
        <a:buChar char="•"/>
        <a:defRPr sz="20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33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1"/>
          <p:cNvGrpSpPr>
            <a:grpSpLocks/>
          </p:cNvGrpSpPr>
          <p:nvPr/>
        </p:nvGrpSpPr>
        <p:grpSpPr bwMode="auto">
          <a:xfrm>
            <a:off x="0" y="152400"/>
            <a:ext cx="8685213" cy="6094413"/>
            <a:chOff x="0" y="96"/>
            <a:chExt cx="5471" cy="3839"/>
          </a:xfrm>
        </p:grpSpPr>
        <p:sp>
          <p:nvSpPr>
            <p:cNvPr id="14338" name="AutoShape 2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760">
              <a:solidFill>
                <a:srgbClr val="BECBD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39" name="AutoShape 3"/>
            <p:cNvSpPr>
              <a:spLocks noChangeArrowheads="1"/>
            </p:cNvSpPr>
            <p:nvPr/>
          </p:nvSpPr>
          <p:spPr bwMode="auto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rgbClr val="58648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40" name="Line 4"/>
            <p:cNvSpPr>
              <a:spLocks noChangeShapeType="1"/>
            </p:cNvSpPr>
            <p:nvPr/>
          </p:nvSpPr>
          <p:spPr bwMode="auto">
            <a:xfrm>
              <a:off x="0" y="768"/>
              <a:ext cx="5088" cy="1"/>
            </a:xfrm>
            <a:prstGeom prst="line">
              <a:avLst/>
            </a:prstGeom>
            <a:noFill/>
            <a:ln w="38160">
              <a:solidFill>
                <a:srgbClr val="2B335B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536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-1588"/>
            <a:ext cx="8008937" cy="13684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18450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27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27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FFFFFF"/>
              </a:buClr>
              <a:buFont typeface="Arial Black" pitchFamily="32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Arial Black" pitchFamily="32" charset="0"/>
              </a:defRPr>
            </a:lvl1pPr>
          </a:lstStyle>
          <a:p>
            <a:pPr>
              <a:defRPr/>
            </a:pPr>
            <a:fld id="{CD0D3A43-5E5F-48A9-BEA0-A18F11ED6B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xStyles>
    <p:titleStyle>
      <a:lvl1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2pPr>
      <a:lvl3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3pPr>
      <a:lvl4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4pPr>
      <a:lvl5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5pPr>
      <a:lvl6pPr marL="457200" algn="l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6pPr>
      <a:lvl7pPr marL="914400" algn="l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7pPr>
      <a:lvl8pPr marL="1371600" algn="l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8pPr>
      <a:lvl9pPr marL="1828800" algn="l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76000"/>
        </a:lnSpc>
        <a:spcBef>
          <a:spcPts val="800"/>
        </a:spcBef>
        <a:spcAft>
          <a:spcPct val="0"/>
        </a:spcAft>
        <a:buClr>
          <a:srgbClr val="FFCC00"/>
        </a:buClr>
        <a:buSzPct val="80000"/>
        <a:buFont typeface="Wingdings" charset="2"/>
        <a:buChar char="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76000"/>
        </a:lnSpc>
        <a:spcBef>
          <a:spcPts val="700"/>
        </a:spcBef>
        <a:spcAft>
          <a:spcPct val="0"/>
        </a:spcAft>
        <a:buClr>
          <a:srgbClr val="0099CC"/>
        </a:buClr>
        <a:buSzPct val="70000"/>
        <a:buFont typeface="Wingdings" charset="2"/>
        <a:buChar char=""/>
        <a:defRPr sz="2800">
          <a:solidFill>
            <a:srgbClr val="FFFFFF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76000"/>
        </a:lnSpc>
        <a:spcBef>
          <a:spcPts val="600"/>
        </a:spcBef>
        <a:spcAft>
          <a:spcPct val="0"/>
        </a:spcAft>
        <a:buClr>
          <a:srgbClr val="BECBD8"/>
        </a:buClr>
        <a:buSzPct val="65000"/>
        <a:buFont typeface="Wingdings" charset="2"/>
        <a:buChar char=""/>
        <a:defRPr sz="2400">
          <a:solidFill>
            <a:srgbClr val="FFFFFF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FFCC00"/>
        </a:buClr>
        <a:buSzPct val="60000"/>
        <a:buFont typeface="Wingdings" charset="2"/>
        <a:buChar char=""/>
        <a:defRPr sz="2000">
          <a:solidFill>
            <a:srgbClr val="FFFFFF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FFCC00"/>
        </a:buClr>
        <a:buSzPct val="40000"/>
        <a:buFont typeface="Wingdings" charset="2"/>
        <a:buChar char=""/>
        <a:defRPr sz="2000">
          <a:solidFill>
            <a:srgbClr val="FFFFFF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CC00"/>
        </a:buClr>
        <a:buSzPct val="40000"/>
        <a:buFont typeface="Wingdings" charset="2"/>
        <a:buChar char=""/>
        <a:defRPr sz="20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CC00"/>
        </a:buClr>
        <a:buSzPct val="40000"/>
        <a:buFont typeface="Wingdings" charset="2"/>
        <a:buChar char=""/>
        <a:defRPr sz="20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CC00"/>
        </a:buClr>
        <a:buSzPct val="40000"/>
        <a:buFont typeface="Wingdings" charset="2"/>
        <a:buChar char=""/>
        <a:defRPr sz="20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CC00"/>
        </a:buClr>
        <a:buSzPct val="40000"/>
        <a:buFont typeface="Wingdings" charset="2"/>
        <a:buChar char=""/>
        <a:defRPr sz="20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33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1"/>
          <p:cNvGrpSpPr>
            <a:grpSpLocks/>
          </p:cNvGrpSpPr>
          <p:nvPr/>
        </p:nvGrpSpPr>
        <p:grpSpPr bwMode="auto">
          <a:xfrm>
            <a:off x="0" y="927100"/>
            <a:ext cx="8990013" cy="4494213"/>
            <a:chOff x="0" y="584"/>
            <a:chExt cx="5663" cy="2831"/>
          </a:xfrm>
        </p:grpSpPr>
        <p:sp>
          <p:nvSpPr>
            <p:cNvPr id="15362" name="AutoShape 2"/>
            <p:cNvSpPr>
              <a:spLocks noChangeArrowheads="1"/>
            </p:cNvSpPr>
            <p:nvPr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760">
              <a:solidFill>
                <a:srgbClr val="BECBD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63" name="Rectangle 3"/>
            <p:cNvSpPr>
              <a:spLocks noChangeArrowheads="1"/>
            </p:cNvSpPr>
            <p:nvPr/>
          </p:nvSpPr>
          <p:spPr bwMode="auto">
            <a:xfrm>
              <a:off x="144" y="584"/>
              <a:ext cx="4512" cy="624"/>
            </a:xfrm>
            <a:prstGeom prst="rect">
              <a:avLst/>
            </a:prstGeom>
            <a:solidFill>
              <a:srgbClr val="2B335B"/>
            </a:solidFill>
            <a:ln w="57240">
              <a:solidFill>
                <a:srgbClr val="BECBD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64" name="AutoShape 4"/>
            <p:cNvSpPr>
              <a:spLocks noChangeArrowheads="1"/>
            </p:cNvSpPr>
            <p:nvPr/>
          </p:nvSpPr>
          <p:spPr bwMode="auto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rgbClr val="58648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65" name="Line 5"/>
            <p:cNvSpPr>
              <a:spLocks noChangeShapeType="1"/>
            </p:cNvSpPr>
            <p:nvPr/>
          </p:nvSpPr>
          <p:spPr bwMode="auto">
            <a:xfrm>
              <a:off x="0" y="1928"/>
              <a:ext cx="5232" cy="1"/>
            </a:xfrm>
            <a:prstGeom prst="line">
              <a:avLst/>
            </a:prstGeom>
            <a:noFill/>
            <a:ln w="50760">
              <a:solidFill>
                <a:srgbClr val="2B335B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638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427163"/>
            <a:ext cx="8070850" cy="1609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27250" cy="46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53163"/>
            <a:ext cx="2889250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27250" cy="46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FFFFFF"/>
              </a:buClr>
              <a:buFont typeface="Arial Black" pitchFamily="32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Arial Black" pitchFamily="32" charset="0"/>
              </a:defRPr>
            </a:lvl1pPr>
          </a:lstStyle>
          <a:p>
            <a:pPr>
              <a:defRPr/>
            </a:pPr>
            <a:fld id="{B1C078B4-06A7-447E-B356-CDD77A738B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</p:sldLayoutIdLst>
  <p:txStyles>
    <p:titleStyle>
      <a:lvl1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2pPr>
      <a:lvl3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3pPr>
      <a:lvl4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4pPr>
      <a:lvl5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5pPr>
      <a:lvl6pPr marL="457200" algn="l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6pPr>
      <a:lvl7pPr marL="914400" algn="l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7pPr>
      <a:lvl8pPr marL="1371600" algn="l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8pPr>
      <a:lvl9pPr marL="1828800" algn="l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charset="0"/>
        <a:defRPr sz="4200">
          <a:solidFill>
            <a:srgbClr val="FFFFFF"/>
          </a:solidFill>
          <a:latin typeface="Arial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76000"/>
        </a:lnSpc>
        <a:spcBef>
          <a:spcPts val="800"/>
        </a:spcBef>
        <a:spcAft>
          <a:spcPct val="0"/>
        </a:spcAft>
        <a:buClr>
          <a:srgbClr val="FFCC00"/>
        </a:buClr>
        <a:buSzPct val="80000"/>
        <a:buFont typeface="Wingdings" charset="2"/>
        <a:buChar char="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76000"/>
        </a:lnSpc>
        <a:spcBef>
          <a:spcPts val="700"/>
        </a:spcBef>
        <a:spcAft>
          <a:spcPct val="0"/>
        </a:spcAft>
        <a:buClr>
          <a:srgbClr val="0099CC"/>
        </a:buClr>
        <a:buSzPct val="70000"/>
        <a:buFont typeface="Wingdings" charset="2"/>
        <a:buChar char=""/>
        <a:defRPr sz="2800">
          <a:solidFill>
            <a:srgbClr val="FFFFFF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76000"/>
        </a:lnSpc>
        <a:spcBef>
          <a:spcPts val="600"/>
        </a:spcBef>
        <a:spcAft>
          <a:spcPct val="0"/>
        </a:spcAft>
        <a:buClr>
          <a:srgbClr val="BECBD8"/>
        </a:buClr>
        <a:buSzPct val="65000"/>
        <a:buFont typeface="Wingdings" charset="2"/>
        <a:buChar char=""/>
        <a:defRPr sz="2400">
          <a:solidFill>
            <a:srgbClr val="FFFFFF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FFCC00"/>
        </a:buClr>
        <a:buSzPct val="60000"/>
        <a:buFont typeface="Wingdings" charset="2"/>
        <a:buChar char=""/>
        <a:defRPr sz="2000">
          <a:solidFill>
            <a:srgbClr val="FFFFFF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FFCC00"/>
        </a:buClr>
        <a:buSzPct val="40000"/>
        <a:buFont typeface="Wingdings" charset="2"/>
        <a:buChar char=""/>
        <a:defRPr sz="2000">
          <a:solidFill>
            <a:srgbClr val="FFFFFF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CC00"/>
        </a:buClr>
        <a:buSzPct val="40000"/>
        <a:buFont typeface="Wingdings" charset="2"/>
        <a:buChar char=""/>
        <a:defRPr sz="20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CC00"/>
        </a:buClr>
        <a:buSzPct val="40000"/>
        <a:buFont typeface="Wingdings" charset="2"/>
        <a:buChar char=""/>
        <a:defRPr sz="20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CC00"/>
        </a:buClr>
        <a:buSzPct val="40000"/>
        <a:buFont typeface="Wingdings" charset="2"/>
        <a:buChar char=""/>
        <a:defRPr sz="20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FFCC00"/>
        </a:buClr>
        <a:buSzPct val="40000"/>
        <a:buFont typeface="Wingdings" charset="2"/>
        <a:buChar char=""/>
        <a:defRPr sz="20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8E9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1"/>
          <p:cNvGrpSpPr>
            <a:grpSpLocks/>
          </p:cNvGrpSpPr>
          <p:nvPr/>
        </p:nvGrpSpPr>
        <p:grpSpPr bwMode="auto">
          <a:xfrm>
            <a:off x="0" y="0"/>
            <a:ext cx="9158288" cy="6869113"/>
            <a:chOff x="0" y="0"/>
            <a:chExt cx="5769" cy="432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rgbClr val="7A8E9C"/>
                </a:gs>
                <a:gs pos="100000">
                  <a:srgbClr val="3E4A5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rgbClr val="3E4A52"/>
                </a:gs>
                <a:gs pos="100000">
                  <a:srgbClr val="7A8E9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12" name="Rectangle 4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rgbClr val="6C9087"/>
                </a:gs>
                <a:gs pos="50000">
                  <a:srgbClr val="81ABA0"/>
                </a:gs>
                <a:gs pos="100000">
                  <a:srgbClr val="6C9087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7418" name="Group 5"/>
            <p:cNvGrpSpPr>
              <a:grpSpLocks/>
            </p:cNvGrpSpPr>
            <p:nvPr/>
          </p:nvGrpSpPr>
          <p:grpSpPr bwMode="auto">
            <a:xfrm>
              <a:off x="4944" y="33"/>
              <a:ext cx="815" cy="3941"/>
              <a:chOff x="4944" y="33"/>
              <a:chExt cx="815" cy="3941"/>
            </a:xfrm>
          </p:grpSpPr>
          <p:grpSp>
            <p:nvGrpSpPr>
              <p:cNvPr id="17430" name="Group 6"/>
              <p:cNvGrpSpPr>
                <a:grpSpLocks/>
              </p:cNvGrpSpPr>
              <p:nvPr/>
            </p:nvGrpSpPr>
            <p:grpSpPr bwMode="auto">
              <a:xfrm>
                <a:off x="5280" y="33"/>
                <a:ext cx="479" cy="1397"/>
                <a:chOff x="5280" y="33"/>
                <a:chExt cx="479" cy="1397"/>
              </a:xfrm>
            </p:grpSpPr>
            <p:grpSp>
              <p:nvGrpSpPr>
                <p:cNvPr id="17451" name="Group 7"/>
                <p:cNvGrpSpPr>
                  <a:grpSpLocks/>
                </p:cNvGrpSpPr>
                <p:nvPr/>
              </p:nvGrpSpPr>
              <p:grpSpPr bwMode="auto">
                <a:xfrm>
                  <a:off x="5436" y="33"/>
                  <a:ext cx="263" cy="112"/>
                  <a:chOff x="5436" y="33"/>
                  <a:chExt cx="263" cy="112"/>
                </a:xfrm>
              </p:grpSpPr>
              <p:grpSp>
                <p:nvGrpSpPr>
                  <p:cNvPr id="4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5436" y="33"/>
                    <a:ext cx="263" cy="112"/>
                    <a:chOff x="5436" y="33"/>
                    <a:chExt cx="263" cy="112"/>
                  </a:xfrm>
                </p:grpSpPr>
                <p:sp>
                  <p:nvSpPr>
                    <p:cNvPr id="17417" name="Freeform 9"/>
                    <p:cNvSpPr>
                      <a:spLocks noChangeArrowheads="1"/>
                    </p:cNvSpPr>
                    <p:nvPr/>
                  </p:nvSpPr>
                  <p:spPr bwMode="auto">
                    <a:xfrm rot="16200000">
                      <a:off x="5525" y="-55"/>
                      <a:ext cx="85" cy="264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" name="Freeform 10"/>
                    <p:cNvSpPr>
                      <a:spLocks noChangeArrowheads="1"/>
                    </p:cNvSpPr>
                    <p:nvPr/>
                  </p:nvSpPr>
                  <p:spPr bwMode="auto">
                    <a:xfrm rot="16200000">
                      <a:off x="5518" y="9"/>
                      <a:ext cx="60" cy="214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17419" name="Oval 11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56" y="76"/>
                    <a:ext cx="12" cy="25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7420" name="Freeform 12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496" y="46"/>
                    <a:ext cx="18" cy="5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7421" name="Freeform 13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70" y="49"/>
                    <a:ext cx="27" cy="35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7422" name="Freeform 14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625" y="60"/>
                    <a:ext cx="10" cy="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7423" name="Freeform 15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71" y="102"/>
                    <a:ext cx="27" cy="26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17424" name="Freeform 16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5509" y="92"/>
                    <a:ext cx="17" cy="40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17452" name="Picture 17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6" name="Picture 18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7" name="Picture 19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8" name="Picture 20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9" name="Picture 21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0" name="Picture 22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1" name="Picture 23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2" name="Picture 24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</p:grpSp>
          <p:grpSp>
            <p:nvGrpSpPr>
              <p:cNvPr id="17431" name="Group 25"/>
              <p:cNvGrpSpPr>
                <a:grpSpLocks/>
              </p:cNvGrpSpPr>
              <p:nvPr/>
            </p:nvGrpSpPr>
            <p:grpSpPr bwMode="auto">
              <a:xfrm>
                <a:off x="4944" y="1008"/>
                <a:ext cx="521" cy="2966"/>
                <a:chOff x="4944" y="1008"/>
                <a:chExt cx="521" cy="2966"/>
              </a:xfrm>
            </p:grpSpPr>
            <p:pic>
              <p:nvPicPr>
                <p:cNvPr id="17432" name="Picture 26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33" name="Picture 27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34" name="Picture 28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35" name="Picture 29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36" name="Picture 30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37" name="Picture 31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38" name="Picture 32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39" name="Picture 33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40" name="Picture 34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41" name="Picture 35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42" name="Picture 36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43" name="Picture 37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44" name="Picture 38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45" name="Picture 39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46" name="Picture 40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47" name="Picture 41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48" name="Picture 42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49" name="Picture 43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  <p:pic>
              <p:nvPicPr>
                <p:cNvPr id="17450" name="Picture 44"/>
                <p:cNvPicPr>
                  <a:picLocks noChangeAspect="1" noChangeArrowheads="1"/>
                </p:cNvPicPr>
                <p:nvPr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</p:spPr>
            </p:pic>
          </p:grpSp>
        </p:grpSp>
        <p:sp>
          <p:nvSpPr>
            <p:cNvPr id="17453" name="Freeform 45"/>
            <p:cNvSpPr>
              <a:spLocks noChangeArrowheads="1"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54" name="Freeform 46"/>
            <p:cNvSpPr>
              <a:spLocks noChangeArrowheads="1"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rgbClr val="BEBC76"/>
                </a:gs>
                <a:gs pos="50000">
                  <a:srgbClr val="668E69"/>
                </a:gs>
                <a:gs pos="100000">
                  <a:srgbClr val="BEBC76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55" name="Freeform 47"/>
            <p:cNvSpPr>
              <a:spLocks noChangeArrowheads="1"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rgbClr val="CD817B"/>
                </a:gs>
                <a:gs pos="50000">
                  <a:srgbClr val="5E3B38"/>
                </a:gs>
                <a:gs pos="100000">
                  <a:srgbClr val="CD817B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56" name="Freeform 48"/>
            <p:cNvSpPr>
              <a:spLocks noChangeArrowheads="1"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57" name="Freeform 49"/>
            <p:cNvSpPr>
              <a:spLocks noChangeArrowheads="1"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58" name="Freeform 50"/>
            <p:cNvSpPr>
              <a:spLocks noChangeArrowheads="1"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rgbClr val="7A8E9C"/>
                </a:gs>
                <a:gs pos="100000">
                  <a:srgbClr val="668E69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59" name="Freeform 51"/>
            <p:cNvSpPr>
              <a:spLocks noChangeArrowheads="1"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60" name="Freeform 52"/>
            <p:cNvSpPr>
              <a:spLocks noChangeArrowheads="1"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BEBC76"/>
                </a:gs>
                <a:gs pos="50000">
                  <a:srgbClr val="668E69"/>
                </a:gs>
                <a:gs pos="100000">
                  <a:srgbClr val="BEBC76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62" name="Freeform 54"/>
            <p:cNvSpPr>
              <a:spLocks noChangeArrowheads="1"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rgbClr val="668E69"/>
                </a:gs>
                <a:gs pos="50000">
                  <a:srgbClr val="7A8E9C"/>
                </a:gs>
                <a:gs pos="100000">
                  <a:srgbClr val="668E69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63" name="AutoShape 55"/>
            <p:cNvSpPr>
              <a:spLocks noChangeArrowheads="1"/>
            </p:cNvSpPr>
            <p:nvPr/>
          </p:nvSpPr>
          <p:spPr bwMode="auto">
            <a:xfrm rot="5400000">
              <a:off x="2728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rgbClr val="7A8E9C"/>
                </a:gs>
                <a:gs pos="100000">
                  <a:srgbClr val="3E4A52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7411" name="Rectangle 5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370013"/>
            <a:ext cx="6959600" cy="205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7465" name="Rectangle 57"/>
          <p:cNvSpPr>
            <a:spLocks noGrp="1" noChangeArrowheads="1"/>
          </p:cNvSpPr>
          <p:nvPr>
            <p:ph type="dt"/>
          </p:nvPr>
        </p:nvSpPr>
        <p:spPr bwMode="auto">
          <a:xfrm>
            <a:off x="301625" y="6242050"/>
            <a:ext cx="17764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000">
                <a:solidFill>
                  <a:srgbClr val="2F131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66" name="Rectangle 58"/>
          <p:cNvSpPr>
            <a:spLocks noGrp="1" noChangeArrowheads="1"/>
          </p:cNvSpPr>
          <p:nvPr>
            <p:ph type="ftr"/>
          </p:nvPr>
        </p:nvSpPr>
        <p:spPr bwMode="auto">
          <a:xfrm>
            <a:off x="2257425" y="6248400"/>
            <a:ext cx="3449638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000">
                <a:solidFill>
                  <a:srgbClr val="2F131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67" name="Rectangle 59"/>
          <p:cNvSpPr>
            <a:spLocks noGrp="1" noChangeArrowheads="1"/>
          </p:cNvSpPr>
          <p:nvPr>
            <p:ph type="sldNum"/>
          </p:nvPr>
        </p:nvSpPr>
        <p:spPr bwMode="auto">
          <a:xfrm>
            <a:off x="5867400" y="6248400"/>
            <a:ext cx="17494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000">
                <a:solidFill>
                  <a:srgbClr val="2F131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A80F6A09-4F9A-4D79-9943-407E15E03B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txStyles>
    <p:titleStyle>
      <a:lvl1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DF4DF"/>
        </a:buClr>
        <a:buSzPct val="100000"/>
        <a:buFont typeface="Arial" charset="0"/>
        <a:defRPr sz="4000">
          <a:solidFill>
            <a:srgbClr val="FDF4D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DF4DF"/>
        </a:buClr>
        <a:buSzPct val="100000"/>
        <a:buFont typeface="Arial" charset="0"/>
        <a:defRPr sz="4000">
          <a:solidFill>
            <a:srgbClr val="FDF4DF"/>
          </a:solidFill>
          <a:latin typeface="Arial" charset="0"/>
          <a:cs typeface="Lucida Sans Unicode" charset="0"/>
        </a:defRPr>
      </a:lvl2pPr>
      <a:lvl3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DF4DF"/>
        </a:buClr>
        <a:buSzPct val="100000"/>
        <a:buFont typeface="Arial" charset="0"/>
        <a:defRPr sz="4000">
          <a:solidFill>
            <a:srgbClr val="FDF4DF"/>
          </a:solidFill>
          <a:latin typeface="Arial" charset="0"/>
          <a:cs typeface="Lucida Sans Unicode" charset="0"/>
        </a:defRPr>
      </a:lvl3pPr>
      <a:lvl4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DF4DF"/>
        </a:buClr>
        <a:buSzPct val="100000"/>
        <a:buFont typeface="Arial" charset="0"/>
        <a:defRPr sz="4000">
          <a:solidFill>
            <a:srgbClr val="FDF4DF"/>
          </a:solidFill>
          <a:latin typeface="Arial" charset="0"/>
          <a:cs typeface="Lucida Sans Unicode" charset="0"/>
        </a:defRPr>
      </a:lvl4pPr>
      <a:lvl5pPr algn="l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FDF4DF"/>
        </a:buClr>
        <a:buSzPct val="100000"/>
        <a:buFont typeface="Arial" charset="0"/>
        <a:defRPr sz="4000">
          <a:solidFill>
            <a:srgbClr val="FDF4DF"/>
          </a:solidFill>
          <a:latin typeface="Arial" charset="0"/>
          <a:cs typeface="Lucida Sans Unicode" charset="0"/>
        </a:defRPr>
      </a:lvl5pPr>
      <a:lvl6pPr marL="457200" algn="l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FDF4DF"/>
        </a:buClr>
        <a:buSzPct val="100000"/>
        <a:buFont typeface="Arial" charset="0"/>
        <a:defRPr sz="4000">
          <a:solidFill>
            <a:srgbClr val="FDF4DF"/>
          </a:solidFill>
          <a:latin typeface="Arial" charset="0"/>
          <a:cs typeface="Lucida Sans Unicode" charset="0"/>
        </a:defRPr>
      </a:lvl6pPr>
      <a:lvl7pPr marL="914400" algn="l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FDF4DF"/>
        </a:buClr>
        <a:buSzPct val="100000"/>
        <a:buFont typeface="Arial" charset="0"/>
        <a:defRPr sz="4000">
          <a:solidFill>
            <a:srgbClr val="FDF4DF"/>
          </a:solidFill>
          <a:latin typeface="Arial" charset="0"/>
          <a:cs typeface="Lucida Sans Unicode" charset="0"/>
        </a:defRPr>
      </a:lvl7pPr>
      <a:lvl8pPr marL="1371600" algn="l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FDF4DF"/>
        </a:buClr>
        <a:buSzPct val="100000"/>
        <a:buFont typeface="Arial" charset="0"/>
        <a:defRPr sz="4000">
          <a:solidFill>
            <a:srgbClr val="FDF4DF"/>
          </a:solidFill>
          <a:latin typeface="Arial" charset="0"/>
          <a:cs typeface="Lucida Sans Unicode" charset="0"/>
        </a:defRPr>
      </a:lvl8pPr>
      <a:lvl9pPr marL="1828800" algn="l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FDF4DF"/>
        </a:buClr>
        <a:buSzPct val="100000"/>
        <a:buFont typeface="Arial" charset="0"/>
        <a:defRPr sz="4000">
          <a:solidFill>
            <a:srgbClr val="FDF4DF"/>
          </a:solidFill>
          <a:latin typeface="Arial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76000"/>
        </a:lnSpc>
        <a:spcBef>
          <a:spcPts val="800"/>
        </a:spcBef>
        <a:spcAft>
          <a:spcPct val="0"/>
        </a:spcAft>
        <a:buClr>
          <a:srgbClr val="2F1311"/>
        </a:buClr>
        <a:buSzPct val="100000"/>
        <a:buFont typeface="Arial" charset="0"/>
        <a:buBlip>
          <a:blip r:embed="rId15"/>
        </a:buBlip>
        <a:defRPr sz="3200">
          <a:solidFill>
            <a:srgbClr val="2F1311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76000"/>
        </a:lnSpc>
        <a:spcBef>
          <a:spcPts val="700"/>
        </a:spcBef>
        <a:spcAft>
          <a:spcPct val="0"/>
        </a:spcAft>
        <a:buClr>
          <a:srgbClr val="2F1311"/>
        </a:buClr>
        <a:buSzPct val="147000"/>
        <a:buFont typeface="Arial" charset="0"/>
        <a:buBlip>
          <a:blip r:embed="rId16"/>
        </a:buBlip>
        <a:defRPr sz="2800">
          <a:solidFill>
            <a:srgbClr val="2F1311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76000"/>
        </a:lnSpc>
        <a:spcBef>
          <a:spcPts val="600"/>
        </a:spcBef>
        <a:spcAft>
          <a:spcPct val="0"/>
        </a:spcAft>
        <a:buClr>
          <a:srgbClr val="2F1311"/>
        </a:buClr>
        <a:buSzPct val="70000"/>
        <a:buFont typeface="Arial" charset="0"/>
        <a:buBlip>
          <a:blip r:embed="rId17"/>
        </a:buBlip>
        <a:defRPr sz="2400">
          <a:solidFill>
            <a:srgbClr val="2F1311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2F1311"/>
        </a:buClr>
        <a:buSzPct val="100000"/>
        <a:buFont typeface="Arial" charset="0"/>
        <a:buChar char="–"/>
        <a:defRPr sz="2000">
          <a:solidFill>
            <a:srgbClr val="2F1311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2F1311"/>
        </a:buClr>
        <a:buSzPct val="100000"/>
        <a:buFont typeface="Arial" charset="0"/>
        <a:buChar char="»"/>
        <a:defRPr sz="2000">
          <a:solidFill>
            <a:srgbClr val="2F1311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2F1311"/>
        </a:buClr>
        <a:buSzPct val="100000"/>
        <a:buFont typeface="Arial" charset="0"/>
        <a:buChar char="»"/>
        <a:defRPr sz="2000">
          <a:solidFill>
            <a:srgbClr val="2F1311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2F1311"/>
        </a:buClr>
        <a:buSzPct val="100000"/>
        <a:buFont typeface="Arial" charset="0"/>
        <a:buChar char="»"/>
        <a:defRPr sz="2000">
          <a:solidFill>
            <a:srgbClr val="2F1311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2F1311"/>
        </a:buClr>
        <a:buSzPct val="100000"/>
        <a:buFont typeface="Arial" charset="0"/>
        <a:buChar char="»"/>
        <a:defRPr sz="2000">
          <a:solidFill>
            <a:srgbClr val="2F1311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2F1311"/>
        </a:buClr>
        <a:buSzPct val="100000"/>
        <a:buFont typeface="Arial" charset="0"/>
        <a:buChar char="»"/>
        <a:defRPr sz="2000">
          <a:solidFill>
            <a:srgbClr val="2F131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3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29FD69-255E-48AC-B2CF-307A52121B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"/>
          <p:cNvGrpSpPr>
            <a:grpSpLocks/>
          </p:cNvGrpSpPr>
          <p:nvPr/>
        </p:nvGrpSpPr>
        <p:grpSpPr bwMode="auto">
          <a:xfrm>
            <a:off x="0" y="0"/>
            <a:ext cx="9158288" cy="6856413"/>
            <a:chOff x="0" y="0"/>
            <a:chExt cx="5769" cy="4319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B86D52"/>
                </a:gs>
                <a:gs pos="100000">
                  <a:srgbClr val="BB755B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rgbClr val="990000"/>
                </a:gs>
                <a:gs pos="100000">
                  <a:srgbClr val="8817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rgbClr val="990000"/>
                </a:gs>
                <a:gs pos="100000">
                  <a:srgbClr val="8817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2256" y="0"/>
              <a:ext cx="240" cy="4320"/>
            </a:xfrm>
            <a:prstGeom prst="rect">
              <a:avLst/>
            </a:prstGeom>
            <a:solidFill>
              <a:srgbClr val="99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rgbClr val="721300"/>
                </a:gs>
                <a:gs pos="50000">
                  <a:srgbClr val="881700"/>
                </a:gs>
                <a:gs pos="100000">
                  <a:srgbClr val="7213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rgbClr val="6A1200"/>
                </a:gs>
                <a:gs pos="100000">
                  <a:srgbClr val="8817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rgbClr val="990000"/>
                </a:gs>
                <a:gs pos="100000">
                  <a:srgbClr val="8817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1248" y="0"/>
              <a:ext cx="144" cy="4320"/>
            </a:xfrm>
            <a:prstGeom prst="rect">
              <a:avLst/>
            </a:prstGeom>
            <a:solidFill>
              <a:srgbClr val="8817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3300" y="0"/>
              <a:ext cx="252" cy="4320"/>
            </a:xfrm>
            <a:prstGeom prst="rect">
              <a:avLst/>
            </a:prstGeom>
            <a:solidFill>
              <a:srgbClr val="8817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rgbClr val="831600"/>
                </a:gs>
                <a:gs pos="50000">
                  <a:srgbClr val="881700"/>
                </a:gs>
                <a:gs pos="100000">
                  <a:srgbClr val="8316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B86D52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rgbClr val="990000"/>
                </a:gs>
                <a:gs pos="50000">
                  <a:srgbClr val="881700"/>
                </a:gs>
                <a:gs pos="100000">
                  <a:srgbClr val="9900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rgbClr val="990000"/>
                </a:gs>
                <a:gs pos="100000">
                  <a:srgbClr val="8817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rgbClr val="831600"/>
                </a:gs>
                <a:gs pos="50000">
                  <a:srgbClr val="881700"/>
                </a:gs>
                <a:gs pos="100000">
                  <a:srgbClr val="8316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rgbClr val="990000"/>
                </a:gs>
                <a:gs pos="100000">
                  <a:srgbClr val="88170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9" name="Freeform 21"/>
            <p:cNvSpPr>
              <a:spLocks noChangeArrowheads="1"/>
            </p:cNvSpPr>
            <p:nvPr/>
          </p:nvSpPr>
          <p:spPr bwMode="auto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rgbClr val="B86D52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0" name="Freeform 22"/>
            <p:cNvSpPr>
              <a:spLocks noChangeArrowheads="1"/>
            </p:cNvSpPr>
            <p:nvPr/>
          </p:nvSpPr>
          <p:spPr bwMode="auto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B97157"/>
                </a:gs>
                <a:gs pos="50000">
                  <a:srgbClr val="B86D52"/>
                </a:gs>
                <a:gs pos="100000">
                  <a:srgbClr val="B97157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7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00200"/>
            <a:ext cx="7766050" cy="1827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27250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 typeface="Tahoma" pitchFamily="32" charset="0"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Font typeface="Tahoma" pitchFamily="32" charset="0"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27250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ahoma" pitchFamily="32" charset="0"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307A5A9A-38E8-4364-884A-5B759C5BF6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32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  <p:sldLayoutId id="2147483877" r:id="rId12"/>
  </p:sldLayoutIdLst>
  <p:txStyles>
    <p:titleStyle>
      <a:lvl1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2pPr>
      <a:lvl3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3pPr>
      <a:lvl4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4pPr>
      <a:lvl5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5pPr>
      <a:lvl6pPr marL="4572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6pPr>
      <a:lvl7pPr marL="9144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7pPr>
      <a:lvl8pPr marL="13716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8pPr>
      <a:lvl9pPr marL="1828800" algn="ctr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Tahoma" pitchFamily="32" charset="0"/>
        <a:defRPr sz="42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104000"/>
        </a:lnSpc>
        <a:spcBef>
          <a:spcPts val="8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32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104000"/>
        </a:lnSpc>
        <a:spcBef>
          <a:spcPts val="700"/>
        </a:spcBef>
        <a:spcAft>
          <a:spcPct val="0"/>
        </a:spcAft>
        <a:buClr>
          <a:srgbClr val="C6B37E"/>
        </a:buClr>
        <a:buSzPct val="80000"/>
        <a:buFont typeface="Wingdings" charset="2"/>
        <a:buChar char=""/>
        <a:defRPr sz="28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ts val="600"/>
        </a:spcBef>
        <a:spcAft>
          <a:spcPct val="0"/>
        </a:spcAft>
        <a:buClr>
          <a:srgbClr val="EADC78"/>
        </a:buClr>
        <a:buSzPct val="80000"/>
        <a:buFont typeface="Wingdings" charset="2"/>
        <a:buChar char=""/>
        <a:defRPr sz="24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D78D15"/>
        </a:buClr>
        <a:buSzPct val="80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"/>
          <p:cNvGrpSpPr>
            <a:grpSpLocks/>
          </p:cNvGrpSpPr>
          <p:nvPr/>
        </p:nvGrpSpPr>
        <p:grpSpPr bwMode="auto">
          <a:xfrm>
            <a:off x="0" y="3902075"/>
            <a:ext cx="3398838" cy="2947988"/>
            <a:chOff x="0" y="2458"/>
            <a:chExt cx="2141" cy="1857"/>
          </a:xfrm>
        </p:grpSpPr>
        <p:sp>
          <p:nvSpPr>
            <p:cNvPr id="3074" name="Freeform 2"/>
            <p:cNvSpPr>
              <a:spLocks noChangeArrowheads="1"/>
            </p:cNvSpPr>
            <p:nvPr/>
          </p:nvSpPr>
          <p:spPr bwMode="auto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rgbClr val="881700"/>
                </a:gs>
                <a:gs pos="50000">
                  <a:srgbClr val="990000"/>
                </a:gs>
                <a:gs pos="100000">
                  <a:srgbClr val="881700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5" name="Freeform 3"/>
            <p:cNvSpPr>
              <a:spLocks noChangeArrowheads="1"/>
            </p:cNvSpPr>
            <p:nvPr/>
          </p:nvSpPr>
          <p:spPr bwMode="auto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rgbClr val="990000"/>
                </a:gs>
                <a:gs pos="50000">
                  <a:srgbClr val="881700"/>
                </a:gs>
                <a:gs pos="100000">
                  <a:srgbClr val="9900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6" name="Freeform 4"/>
            <p:cNvSpPr>
              <a:spLocks noChangeArrowheads="1"/>
            </p:cNvSpPr>
            <p:nvPr/>
          </p:nvSpPr>
          <p:spPr bwMode="auto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rgbClr val="881700"/>
                </a:gs>
                <a:gs pos="50000">
                  <a:srgbClr val="990000"/>
                </a:gs>
                <a:gs pos="100000">
                  <a:srgbClr val="881700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7" name="Freeform 5"/>
            <p:cNvSpPr>
              <a:spLocks noChangeArrowheads="1"/>
            </p:cNvSpPr>
            <p:nvPr/>
          </p:nvSpPr>
          <p:spPr bwMode="auto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881700"/>
                </a:gs>
                <a:gs pos="50000">
                  <a:srgbClr val="990000"/>
                </a:gs>
                <a:gs pos="100000">
                  <a:srgbClr val="881700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8" name="Oval 6"/>
            <p:cNvSpPr>
              <a:spLocks noChangeArrowheads="1"/>
            </p:cNvSpPr>
            <p:nvPr/>
          </p:nvSpPr>
          <p:spPr bwMode="auto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auto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auto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0175"/>
            <a:ext cx="8223250" cy="1428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27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27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27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6" charset="0"/>
              </a:defRPr>
            </a:lvl1pPr>
          </a:lstStyle>
          <a:p>
            <a:pPr>
              <a:defRPr/>
            </a:pPr>
            <a:fld id="{8FB1237A-D97E-44CE-A375-10B228D30F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xStyles>
    <p:titleStyle>
      <a:lvl1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2pPr>
      <a:lvl3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3pPr>
      <a:lvl4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4pPr>
      <a:lvl5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5pPr>
      <a:lvl6pPr marL="4572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6pPr>
      <a:lvl7pPr marL="9144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7pPr>
      <a:lvl8pPr marL="13716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8pPr>
      <a:lvl9pPr marL="18288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76000"/>
        </a:lnSpc>
        <a:spcBef>
          <a:spcPts val="800"/>
        </a:spcBef>
        <a:spcAft>
          <a:spcPct val="0"/>
        </a:spcAft>
        <a:buClr>
          <a:srgbClr val="D78D15"/>
        </a:buClr>
        <a:buSzPct val="75000"/>
        <a:buFont typeface="Wingdings" charset="2"/>
        <a:buChar char=""/>
        <a:defRPr sz="32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76000"/>
        </a:lnSpc>
        <a:spcBef>
          <a:spcPts val="700"/>
        </a:spcBef>
        <a:spcAft>
          <a:spcPct val="0"/>
        </a:spcAft>
        <a:buClr>
          <a:srgbClr val="EADC78"/>
        </a:buClr>
        <a:buSzPct val="75000"/>
        <a:buFont typeface="Wingdings" charset="2"/>
        <a:buChar char=""/>
        <a:defRPr sz="28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76000"/>
        </a:lnSpc>
        <a:spcBef>
          <a:spcPts val="600"/>
        </a:spcBef>
        <a:spcAft>
          <a:spcPct val="0"/>
        </a:spcAft>
        <a:buClr>
          <a:srgbClr val="B86D52"/>
        </a:buClr>
        <a:buSzPct val="75000"/>
        <a:buFont typeface="Wingdings" charset="2"/>
        <a:buChar char=""/>
        <a:defRPr sz="24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C6B37E"/>
        </a:buClr>
        <a:buSzPct val="75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C6B37E"/>
        </a:buClr>
        <a:buSzPct val="75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C6B37E"/>
        </a:buClr>
        <a:buSzPct val="75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C6B37E"/>
        </a:buClr>
        <a:buSzPct val="75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C6B37E"/>
        </a:buClr>
        <a:buSzPct val="75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C6B37E"/>
        </a:buClr>
        <a:buSzPct val="75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"/>
          <p:cNvGrpSpPr>
            <a:grpSpLocks/>
          </p:cNvGrpSpPr>
          <p:nvPr/>
        </p:nvGrpSpPr>
        <p:grpSpPr bwMode="auto">
          <a:xfrm>
            <a:off x="0" y="3902075"/>
            <a:ext cx="3398838" cy="2947988"/>
            <a:chOff x="0" y="2458"/>
            <a:chExt cx="2141" cy="1857"/>
          </a:xfrm>
        </p:grpSpPr>
        <p:sp>
          <p:nvSpPr>
            <p:cNvPr id="4098" name="Freeform 2"/>
            <p:cNvSpPr>
              <a:spLocks noChangeArrowheads="1"/>
            </p:cNvSpPr>
            <p:nvPr/>
          </p:nvSpPr>
          <p:spPr bwMode="auto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rgbClr val="881700"/>
                </a:gs>
                <a:gs pos="50000">
                  <a:srgbClr val="990000"/>
                </a:gs>
                <a:gs pos="100000">
                  <a:srgbClr val="881700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99" name="Freeform 3"/>
            <p:cNvSpPr>
              <a:spLocks noChangeArrowheads="1"/>
            </p:cNvSpPr>
            <p:nvPr/>
          </p:nvSpPr>
          <p:spPr bwMode="auto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rgbClr val="990000"/>
                </a:gs>
                <a:gs pos="50000">
                  <a:srgbClr val="881700"/>
                </a:gs>
                <a:gs pos="100000">
                  <a:srgbClr val="9900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0" name="Freeform 4"/>
            <p:cNvSpPr>
              <a:spLocks noChangeArrowheads="1"/>
            </p:cNvSpPr>
            <p:nvPr/>
          </p:nvSpPr>
          <p:spPr bwMode="auto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rgbClr val="881700"/>
                </a:gs>
                <a:gs pos="50000">
                  <a:srgbClr val="990000"/>
                </a:gs>
                <a:gs pos="100000">
                  <a:srgbClr val="881700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1" name="Freeform 5"/>
            <p:cNvSpPr>
              <a:spLocks noChangeArrowheads="1"/>
            </p:cNvSpPr>
            <p:nvPr/>
          </p:nvSpPr>
          <p:spPr bwMode="auto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881700"/>
                </a:gs>
                <a:gs pos="50000">
                  <a:srgbClr val="990000"/>
                </a:gs>
                <a:gs pos="100000">
                  <a:srgbClr val="881700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2" name="Oval 6"/>
            <p:cNvSpPr>
              <a:spLocks noChangeArrowheads="1"/>
            </p:cNvSpPr>
            <p:nvPr/>
          </p:nvSpPr>
          <p:spPr bwMode="auto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auto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135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4" name="Oval 8"/>
            <p:cNvSpPr>
              <a:spLocks noChangeArrowheads="1"/>
            </p:cNvSpPr>
            <p:nvPr/>
          </p:nvSpPr>
          <p:spPr bwMode="auto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rgbClr val="881700"/>
                </a:gs>
                <a:gs pos="100000">
                  <a:srgbClr val="990000"/>
                </a:gs>
              </a:gsLst>
              <a:lin ang="81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873250"/>
            <a:ext cx="7766050" cy="155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27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27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6" charset="0"/>
              </a:defRPr>
            </a:lvl1pPr>
          </a:lstStyle>
          <a:p>
            <a:pPr>
              <a:defRPr/>
            </a:pPr>
            <a:fld id="{E92FE9B6-CB71-4122-8F14-8417833A52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2pPr>
      <a:lvl3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3pPr>
      <a:lvl4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4pPr>
      <a:lvl5pPr algn="ctr" defTabSz="449263" rtl="0" eaLnBrk="0" fontAlgn="base" hangingPunct="0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5pPr>
      <a:lvl6pPr marL="4572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6pPr>
      <a:lvl7pPr marL="9144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7pPr>
      <a:lvl8pPr marL="13716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8pPr>
      <a:lvl9pPr marL="1828800" algn="ctr" defTabSz="449263" rtl="0" fontAlgn="base">
        <a:lnSpc>
          <a:spcPct val="76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Arial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76000"/>
        </a:lnSpc>
        <a:spcBef>
          <a:spcPts val="800"/>
        </a:spcBef>
        <a:spcAft>
          <a:spcPct val="0"/>
        </a:spcAft>
        <a:buClr>
          <a:srgbClr val="D78D15"/>
        </a:buClr>
        <a:buSzPct val="75000"/>
        <a:buFont typeface="Wingdings" charset="2"/>
        <a:buChar char=""/>
        <a:defRPr sz="32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76000"/>
        </a:lnSpc>
        <a:spcBef>
          <a:spcPts val="700"/>
        </a:spcBef>
        <a:spcAft>
          <a:spcPct val="0"/>
        </a:spcAft>
        <a:buClr>
          <a:srgbClr val="EADC78"/>
        </a:buClr>
        <a:buSzPct val="75000"/>
        <a:buFont typeface="Wingdings" charset="2"/>
        <a:buChar char=""/>
        <a:defRPr sz="28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76000"/>
        </a:lnSpc>
        <a:spcBef>
          <a:spcPts val="600"/>
        </a:spcBef>
        <a:spcAft>
          <a:spcPct val="0"/>
        </a:spcAft>
        <a:buClr>
          <a:srgbClr val="B86D52"/>
        </a:buClr>
        <a:buSzPct val="75000"/>
        <a:buFont typeface="Wingdings" charset="2"/>
        <a:buChar char=""/>
        <a:defRPr sz="24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C6B37E"/>
        </a:buClr>
        <a:buSzPct val="75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76000"/>
        </a:lnSpc>
        <a:spcBef>
          <a:spcPts val="500"/>
        </a:spcBef>
        <a:spcAft>
          <a:spcPct val="0"/>
        </a:spcAft>
        <a:buClr>
          <a:srgbClr val="C6B37E"/>
        </a:buClr>
        <a:buSzPct val="75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C6B37E"/>
        </a:buClr>
        <a:buSzPct val="75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C6B37E"/>
        </a:buClr>
        <a:buSzPct val="75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C6B37E"/>
        </a:buClr>
        <a:buSzPct val="75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defTabSz="449263" rtl="0" fontAlgn="base">
        <a:lnSpc>
          <a:spcPct val="76000"/>
        </a:lnSpc>
        <a:spcBef>
          <a:spcPts val="500"/>
        </a:spcBef>
        <a:spcAft>
          <a:spcPct val="0"/>
        </a:spcAft>
        <a:buClr>
          <a:srgbClr val="C6B37E"/>
        </a:buClr>
        <a:buSzPct val="75000"/>
        <a:buFont typeface="Wingdings" charset="2"/>
        <a:buChar char=""/>
        <a:defRPr sz="2000">
          <a:solidFill>
            <a:srgbClr val="FAF9E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"/>
          <p:cNvGrpSpPr>
            <a:grpSpLocks/>
          </p:cNvGrpSpPr>
          <p:nvPr/>
        </p:nvGrpSpPr>
        <p:grpSpPr bwMode="auto">
          <a:xfrm>
            <a:off x="-85725" y="-93663"/>
            <a:ext cx="2773363" cy="6950076"/>
            <a:chOff x="-54" y="-59"/>
            <a:chExt cx="1747" cy="4378"/>
          </a:xfrm>
        </p:grpSpPr>
        <p:sp>
          <p:nvSpPr>
            <p:cNvPr id="5122" name="Freeform 2"/>
            <p:cNvSpPr>
              <a:spLocks noChangeArrowheads="1"/>
            </p:cNvSpPr>
            <p:nvPr/>
          </p:nvSpPr>
          <p:spPr bwMode="auto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rgbClr val="C6B37E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153" name="Group 3"/>
            <p:cNvGrpSpPr>
              <a:grpSpLocks/>
            </p:cNvGrpSpPr>
            <p:nvPr/>
          </p:nvGrpSpPr>
          <p:grpSpPr bwMode="auto">
            <a:xfrm>
              <a:off x="12" y="2514"/>
              <a:ext cx="631" cy="382"/>
              <a:chOff x="12" y="2514"/>
              <a:chExt cx="631" cy="382"/>
            </a:xfrm>
          </p:grpSpPr>
          <p:sp>
            <p:nvSpPr>
              <p:cNvPr id="5124" name="Freeform 4"/>
              <p:cNvSpPr>
                <a:spLocks noChangeArrowheads="1"/>
              </p:cNvSpPr>
              <p:nvPr/>
            </p:nvSpPr>
            <p:spPr bwMode="auto">
              <a:xfrm rot="14940000" flipH="1">
                <a:off x="73" y="2512"/>
                <a:ext cx="116" cy="207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25" name="Freeform 5"/>
              <p:cNvSpPr>
                <a:spLocks noChangeArrowheads="1"/>
              </p:cNvSpPr>
              <p:nvPr/>
            </p:nvSpPr>
            <p:spPr bwMode="auto">
              <a:xfrm rot="14940000" flipH="1">
                <a:off x="174" y="2688"/>
                <a:ext cx="198" cy="172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26" name="Freeform 6"/>
              <p:cNvSpPr>
                <a:spLocks noChangeArrowheads="1"/>
              </p:cNvSpPr>
              <p:nvPr/>
            </p:nvSpPr>
            <p:spPr bwMode="auto">
              <a:xfrm rot="14940000" flipH="1">
                <a:off x="463" y="2583"/>
                <a:ext cx="207" cy="87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5127" name="Freeform 7"/>
            <p:cNvSpPr>
              <a:spLocks noChangeArrowheads="1"/>
            </p:cNvSpPr>
            <p:nvPr/>
          </p:nvSpPr>
          <p:spPr bwMode="auto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rgbClr val="B86D52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155" name="Group 8"/>
            <p:cNvGrpSpPr>
              <a:grpSpLocks/>
            </p:cNvGrpSpPr>
            <p:nvPr/>
          </p:nvGrpSpPr>
          <p:grpSpPr bwMode="auto">
            <a:xfrm>
              <a:off x="-3" y="1639"/>
              <a:ext cx="1696" cy="1963"/>
              <a:chOff x="-3" y="1639"/>
              <a:chExt cx="1696" cy="1963"/>
            </a:xfrm>
          </p:grpSpPr>
          <p:sp>
            <p:nvSpPr>
              <p:cNvPr id="5129" name="Freeform 9"/>
              <p:cNvSpPr>
                <a:spLocks noChangeArrowheads="1"/>
              </p:cNvSpPr>
              <p:nvPr/>
            </p:nvSpPr>
            <p:spPr bwMode="auto">
              <a:xfrm rot="780000" flipH="1">
                <a:off x="243" y="1700"/>
                <a:ext cx="615" cy="63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rgbClr val="B86D5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30" name="Freeform 10"/>
              <p:cNvSpPr>
                <a:spLocks noChangeArrowheads="1"/>
              </p:cNvSpPr>
              <p:nvPr/>
            </p:nvSpPr>
            <p:spPr bwMode="auto">
              <a:xfrm rot="780000" flipH="1">
                <a:off x="62" y="1791"/>
                <a:ext cx="514" cy="644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rgbClr val="B86D5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31" name="Freeform 11"/>
              <p:cNvSpPr>
                <a:spLocks noChangeArrowheads="1"/>
              </p:cNvSpPr>
              <p:nvPr/>
            </p:nvSpPr>
            <p:spPr bwMode="auto">
              <a:xfrm rot="780000" flipH="1">
                <a:off x="222" y="1927"/>
                <a:ext cx="183" cy="327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B86D5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32" name="Freeform 12"/>
              <p:cNvSpPr>
                <a:spLocks noChangeArrowheads="1"/>
              </p:cNvSpPr>
              <p:nvPr/>
            </p:nvSpPr>
            <p:spPr bwMode="auto">
              <a:xfrm rot="780000" flipH="1">
                <a:off x="553" y="2390"/>
                <a:ext cx="167" cy="194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B86D5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33" name="Freeform 13"/>
              <p:cNvSpPr>
                <a:spLocks noChangeArrowheads="1"/>
              </p:cNvSpPr>
              <p:nvPr/>
            </p:nvSpPr>
            <p:spPr bwMode="auto">
              <a:xfrm rot="780000" flipH="1">
                <a:off x="505" y="2431"/>
                <a:ext cx="41" cy="11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B86D5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6187" name="Group 14"/>
              <p:cNvGrpSpPr>
                <a:grpSpLocks/>
              </p:cNvGrpSpPr>
              <p:nvPr/>
            </p:nvGrpSpPr>
            <p:grpSpPr bwMode="auto">
              <a:xfrm>
                <a:off x="535" y="2554"/>
                <a:ext cx="1158" cy="1048"/>
                <a:chOff x="535" y="2554"/>
                <a:chExt cx="1158" cy="1048"/>
              </a:xfrm>
            </p:grpSpPr>
            <p:sp>
              <p:nvSpPr>
                <p:cNvPr id="5135" name="Freeform 15"/>
                <p:cNvSpPr>
                  <a:spLocks noChangeArrowheads="1"/>
                </p:cNvSpPr>
                <p:nvPr/>
              </p:nvSpPr>
              <p:spPr bwMode="auto">
                <a:xfrm rot="7140000" flipH="1">
                  <a:off x="792" y="2489"/>
                  <a:ext cx="299" cy="766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rgbClr val="B86D5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36" name="Freeform 16"/>
                <p:cNvSpPr>
                  <a:spLocks noChangeArrowheads="1"/>
                </p:cNvSpPr>
                <p:nvPr/>
              </p:nvSpPr>
              <p:spPr bwMode="auto">
                <a:xfrm rot="7140000" flipH="1">
                  <a:off x="1463" y="3140"/>
                  <a:ext cx="69" cy="315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B86D5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37" name="Freeform 17"/>
                <p:cNvSpPr>
                  <a:spLocks noChangeArrowheads="1"/>
                </p:cNvSpPr>
                <p:nvPr/>
              </p:nvSpPr>
              <p:spPr bwMode="auto">
                <a:xfrm rot="7140000" flipH="1">
                  <a:off x="1577" y="3508"/>
                  <a:ext cx="126" cy="54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rgbClr val="B86D5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6156" name="Group 18"/>
            <p:cNvGrpSpPr>
              <a:grpSpLocks/>
            </p:cNvGrpSpPr>
            <p:nvPr/>
          </p:nvGrpSpPr>
          <p:grpSpPr bwMode="auto">
            <a:xfrm>
              <a:off x="274" y="3913"/>
              <a:ext cx="543" cy="361"/>
              <a:chOff x="274" y="3913"/>
              <a:chExt cx="543" cy="361"/>
            </a:xfrm>
          </p:grpSpPr>
          <p:sp>
            <p:nvSpPr>
              <p:cNvPr id="5139" name="Freeform 19"/>
              <p:cNvSpPr>
                <a:spLocks noChangeArrowheads="1"/>
              </p:cNvSpPr>
              <p:nvPr/>
            </p:nvSpPr>
            <p:spPr bwMode="auto">
              <a:xfrm rot="6240000">
                <a:off x="660" y="3900"/>
                <a:ext cx="110" cy="17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40" name="Freeform 20"/>
              <p:cNvSpPr>
                <a:spLocks noChangeArrowheads="1"/>
              </p:cNvSpPr>
              <p:nvPr/>
            </p:nvSpPr>
            <p:spPr bwMode="auto">
              <a:xfrm rot="6240000">
                <a:off x="508" y="4092"/>
                <a:ext cx="189" cy="1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41" name="Freeform 21"/>
              <p:cNvSpPr>
                <a:spLocks noChangeArrowheads="1"/>
              </p:cNvSpPr>
              <p:nvPr/>
            </p:nvSpPr>
            <p:spPr bwMode="auto">
              <a:xfrm rot="6240000">
                <a:off x="237" y="4020"/>
                <a:ext cx="197" cy="76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157" name="Group 22"/>
            <p:cNvGrpSpPr>
              <a:grpSpLocks/>
            </p:cNvGrpSpPr>
            <p:nvPr/>
          </p:nvGrpSpPr>
          <p:grpSpPr bwMode="auto">
            <a:xfrm>
              <a:off x="198" y="1119"/>
              <a:ext cx="497" cy="433"/>
              <a:chOff x="198" y="1119"/>
              <a:chExt cx="497" cy="433"/>
            </a:xfrm>
          </p:grpSpPr>
          <p:sp>
            <p:nvSpPr>
              <p:cNvPr id="5143" name="Freeform 23"/>
              <p:cNvSpPr>
                <a:spLocks noChangeArrowheads="1"/>
              </p:cNvSpPr>
              <p:nvPr/>
            </p:nvSpPr>
            <p:spPr bwMode="auto">
              <a:xfrm rot="4980000">
                <a:off x="530" y="1101"/>
                <a:ext cx="130" cy="188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44" name="Freeform 24"/>
              <p:cNvSpPr>
                <a:spLocks noChangeArrowheads="1"/>
              </p:cNvSpPr>
              <p:nvPr/>
            </p:nvSpPr>
            <p:spPr bwMode="auto">
              <a:xfrm rot="4980000">
                <a:off x="442" y="1354"/>
                <a:ext cx="222" cy="156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45" name="Freeform 25"/>
              <p:cNvSpPr>
                <a:spLocks noChangeArrowheads="1"/>
              </p:cNvSpPr>
              <p:nvPr/>
            </p:nvSpPr>
            <p:spPr bwMode="auto">
              <a:xfrm rot="4980000">
                <a:off x="135" y="1390"/>
                <a:ext cx="233" cy="80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158" name="Group 26"/>
            <p:cNvGrpSpPr>
              <a:grpSpLocks/>
            </p:cNvGrpSpPr>
            <p:nvPr/>
          </p:nvGrpSpPr>
          <p:grpSpPr bwMode="auto">
            <a:xfrm>
              <a:off x="815" y="0"/>
              <a:ext cx="344" cy="365"/>
              <a:chOff x="815" y="0"/>
              <a:chExt cx="344" cy="365"/>
            </a:xfrm>
          </p:grpSpPr>
          <p:sp>
            <p:nvSpPr>
              <p:cNvPr id="5147" name="Freeform 27"/>
              <p:cNvSpPr>
                <a:spLocks noChangeArrowheads="1"/>
              </p:cNvSpPr>
              <p:nvPr/>
            </p:nvSpPr>
            <p:spPr bwMode="auto">
              <a:xfrm>
                <a:off x="815" y="0"/>
                <a:ext cx="109" cy="138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48" name="Freeform 28"/>
              <p:cNvSpPr>
                <a:spLocks noChangeArrowheads="1"/>
              </p:cNvSpPr>
              <p:nvPr/>
            </p:nvSpPr>
            <p:spPr bwMode="auto">
              <a:xfrm>
                <a:off x="973" y="65"/>
                <a:ext cx="187" cy="115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49" name="Freeform 29"/>
              <p:cNvSpPr>
                <a:spLocks noChangeArrowheads="1"/>
              </p:cNvSpPr>
              <p:nvPr/>
            </p:nvSpPr>
            <p:spPr bwMode="auto">
              <a:xfrm>
                <a:off x="935" y="308"/>
                <a:ext cx="195" cy="5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5150" name="Freeform 30"/>
            <p:cNvSpPr>
              <a:spLocks noChangeArrowheads="1"/>
            </p:cNvSpPr>
            <p:nvPr/>
          </p:nvSpPr>
          <p:spPr bwMode="auto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rgbClr val="FF66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1" name="Freeform 31"/>
            <p:cNvSpPr>
              <a:spLocks noChangeArrowheads="1"/>
            </p:cNvSpPr>
            <p:nvPr/>
          </p:nvSpPr>
          <p:spPr bwMode="auto">
            <a:xfrm rot="840000">
              <a:off x="243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6B3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2" name="Freeform 32"/>
            <p:cNvSpPr>
              <a:spLocks noChangeArrowheads="1"/>
            </p:cNvSpPr>
            <p:nvPr/>
          </p:nvSpPr>
          <p:spPr bwMode="auto">
            <a:xfrm rot="840000">
              <a:off x="267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6B3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3" name="Freeform 33"/>
            <p:cNvSpPr>
              <a:spLocks noChangeArrowheads="1"/>
            </p:cNvSpPr>
            <p:nvPr/>
          </p:nvSpPr>
          <p:spPr bwMode="auto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6B3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4" name="Freeform 34"/>
            <p:cNvSpPr>
              <a:spLocks noChangeArrowheads="1"/>
            </p:cNvSpPr>
            <p:nvPr/>
          </p:nvSpPr>
          <p:spPr bwMode="auto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C6B3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5" name="Freeform 35"/>
            <p:cNvSpPr>
              <a:spLocks noChangeArrowheads="1"/>
            </p:cNvSpPr>
            <p:nvPr/>
          </p:nvSpPr>
          <p:spPr bwMode="auto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C6B3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6" name="Freeform 36"/>
            <p:cNvSpPr>
              <a:spLocks noChangeArrowheads="1"/>
            </p:cNvSpPr>
            <p:nvPr/>
          </p:nvSpPr>
          <p:spPr bwMode="auto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C6B3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7" name="Freeform 37"/>
            <p:cNvSpPr>
              <a:spLocks noChangeArrowheads="1"/>
            </p:cNvSpPr>
            <p:nvPr/>
          </p:nvSpPr>
          <p:spPr bwMode="auto">
            <a:xfrm rot="1560000">
              <a:off x="23" y="409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8" name="Freeform 38"/>
            <p:cNvSpPr>
              <a:spLocks noChangeArrowheads="1"/>
            </p:cNvSpPr>
            <p:nvPr/>
          </p:nvSpPr>
          <p:spPr bwMode="auto">
            <a:xfrm rot="1560000">
              <a:off x="245" y="752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59" name="Freeform 39"/>
            <p:cNvSpPr>
              <a:spLocks noChangeArrowheads="1"/>
            </p:cNvSpPr>
            <p:nvPr/>
          </p:nvSpPr>
          <p:spPr bwMode="auto">
            <a:xfrm rot="1560000">
              <a:off x="576" y="283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60" name="Freeform 40"/>
            <p:cNvSpPr>
              <a:spLocks noChangeArrowheads="1"/>
            </p:cNvSpPr>
            <p:nvPr/>
          </p:nvSpPr>
          <p:spPr bwMode="auto">
            <a:xfrm rot="1560000">
              <a:off x="237" y="717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61" name="Freeform 41"/>
            <p:cNvSpPr>
              <a:spLocks noChangeArrowheads="1"/>
            </p:cNvSpPr>
            <p:nvPr/>
          </p:nvSpPr>
          <p:spPr bwMode="auto">
            <a:xfrm rot="1560000">
              <a:off x="588" y="462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62" name="Freeform 42"/>
            <p:cNvSpPr>
              <a:spLocks noChangeArrowheads="1"/>
            </p:cNvSpPr>
            <p:nvPr/>
          </p:nvSpPr>
          <p:spPr bwMode="auto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63" name="Freeform 43"/>
            <p:cNvSpPr>
              <a:spLocks noChangeArrowheads="1"/>
            </p:cNvSpPr>
            <p:nvPr/>
          </p:nvSpPr>
          <p:spPr bwMode="auto">
            <a:xfrm rot="1560000">
              <a:off x="56" y="82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64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-550863"/>
            <a:ext cx="8237537" cy="19621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6148" name="Rectangle 4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454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5166" name="Rectangle 46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27250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 typeface="Verdana" pitchFamily="32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Font typeface="Verdana" pitchFamily="32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68" name="Rectangle 4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27250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Verdana" pitchFamily="32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D1CD25D0-17D3-4DB0-98EA-79D622B0F9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2pPr>
      <a:lvl3pPr algn="ctr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3pPr>
      <a:lvl4pPr algn="ctr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4pPr>
      <a:lvl5pPr algn="ctr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5pPr>
      <a:lvl6pPr marL="457200" algn="ctr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6pPr>
      <a:lvl7pPr marL="914400" algn="ctr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7pPr>
      <a:lvl8pPr marL="1371600" algn="ctr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8pPr>
      <a:lvl9pPr marL="1828800" algn="ctr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104000"/>
        </a:lnSpc>
        <a:spcBef>
          <a:spcPts val="8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•"/>
        <a:defRPr sz="3200">
          <a:solidFill>
            <a:srgbClr val="FAF9E6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104000"/>
        </a:lnSpc>
        <a:spcBef>
          <a:spcPts val="7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–"/>
        <a:defRPr sz="2800">
          <a:solidFill>
            <a:srgbClr val="FAF9E6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ts val="6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•"/>
        <a:defRPr sz="2400">
          <a:solidFill>
            <a:srgbClr val="FAF9E6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–"/>
        <a:defRPr sz="2000">
          <a:solidFill>
            <a:srgbClr val="FAF9E6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»"/>
        <a:defRPr sz="2000">
          <a:solidFill>
            <a:srgbClr val="FAF9E6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»"/>
        <a:defRPr sz="2000">
          <a:solidFill>
            <a:srgbClr val="FAF9E6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»"/>
        <a:defRPr sz="2000">
          <a:solidFill>
            <a:srgbClr val="FAF9E6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»"/>
        <a:defRPr sz="2000">
          <a:solidFill>
            <a:srgbClr val="FAF9E6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»"/>
        <a:defRPr sz="2000">
          <a:solidFill>
            <a:srgbClr val="FAF9E6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"/>
          <p:cNvGrpSpPr>
            <a:grpSpLocks/>
          </p:cNvGrpSpPr>
          <p:nvPr/>
        </p:nvGrpSpPr>
        <p:grpSpPr bwMode="auto">
          <a:xfrm>
            <a:off x="-23813" y="0"/>
            <a:ext cx="9069388" cy="6856413"/>
            <a:chOff x="-15" y="0"/>
            <a:chExt cx="5713" cy="4319"/>
          </a:xfrm>
        </p:grpSpPr>
        <p:grpSp>
          <p:nvGrpSpPr>
            <p:cNvPr id="7175" name="Group 2"/>
            <p:cNvGrpSpPr>
              <a:grpSpLocks/>
            </p:cNvGrpSpPr>
            <p:nvPr/>
          </p:nvGrpSpPr>
          <p:grpSpPr bwMode="auto">
            <a:xfrm>
              <a:off x="3398" y="39"/>
              <a:ext cx="2300" cy="3862"/>
              <a:chOff x="3398" y="39"/>
              <a:chExt cx="2300" cy="3862"/>
            </a:xfrm>
          </p:grpSpPr>
          <p:sp>
            <p:nvSpPr>
              <p:cNvPr id="6147" name="Freeform 3"/>
              <p:cNvSpPr>
                <a:spLocks noChangeArrowheads="1"/>
              </p:cNvSpPr>
              <p:nvPr/>
            </p:nvSpPr>
            <p:spPr bwMode="auto">
              <a:xfrm rot="12000000" flipV="1">
                <a:off x="4154" y="224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rgbClr val="B86D5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48" name="Freeform 4"/>
              <p:cNvSpPr>
                <a:spLocks noChangeArrowheads="1"/>
              </p:cNvSpPr>
              <p:nvPr/>
            </p:nvSpPr>
            <p:spPr bwMode="auto">
              <a:xfrm rot="12000000" flipV="1">
                <a:off x="4683" y="1235"/>
                <a:ext cx="571" cy="5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86D5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49" name="Freeform 5"/>
              <p:cNvSpPr>
                <a:spLocks noChangeArrowheads="1"/>
              </p:cNvSpPr>
              <p:nvPr/>
            </p:nvSpPr>
            <p:spPr bwMode="auto">
              <a:xfrm rot="12000000" flipV="1">
                <a:off x="4305" y="1638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rgbClr val="B86D5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50" name="Freeform 6"/>
              <p:cNvSpPr>
                <a:spLocks noChangeArrowheads="1"/>
              </p:cNvSpPr>
              <p:nvPr/>
            </p:nvSpPr>
            <p:spPr bwMode="auto">
              <a:xfrm rot="12000000" flipV="1">
                <a:off x="4576" y="430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86D5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51" name="Freeform 7"/>
              <p:cNvSpPr>
                <a:spLocks noChangeArrowheads="1"/>
              </p:cNvSpPr>
              <p:nvPr/>
            </p:nvSpPr>
            <p:spPr bwMode="auto">
              <a:xfrm rot="12000000" flipV="1">
                <a:off x="4509" y="1673"/>
                <a:ext cx="104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B86D5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52" name="Freeform 8"/>
              <p:cNvSpPr>
                <a:spLocks noChangeArrowheads="1"/>
              </p:cNvSpPr>
              <p:nvPr/>
            </p:nvSpPr>
            <p:spPr bwMode="auto">
              <a:xfrm rot="12000000" flipV="1">
                <a:off x="4501" y="784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86D5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53" name="Freeform 9"/>
              <p:cNvSpPr>
                <a:spLocks noChangeArrowheads="1"/>
              </p:cNvSpPr>
              <p:nvPr/>
            </p:nvSpPr>
            <p:spPr bwMode="auto">
              <a:xfrm rot="12000000" flipV="1">
                <a:off x="3741" y="1848"/>
                <a:ext cx="330" cy="20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86D5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154" name="Freeform 10"/>
            <p:cNvSpPr>
              <a:spLocks noChangeArrowheads="1"/>
            </p:cNvSpPr>
            <p:nvPr/>
          </p:nvSpPr>
          <p:spPr bwMode="auto">
            <a:xfrm rot="360000" flipH="1">
              <a:off x="17" y="1961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C6B3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5" name="Freeform 11"/>
            <p:cNvSpPr>
              <a:spLocks noChangeArrowheads="1"/>
            </p:cNvSpPr>
            <p:nvPr/>
          </p:nvSpPr>
          <p:spPr bwMode="auto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rgbClr val="C6B3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6" name="Freeform 12"/>
            <p:cNvSpPr>
              <a:spLocks noChangeArrowheads="1"/>
            </p:cNvSpPr>
            <p:nvPr/>
          </p:nvSpPr>
          <p:spPr bwMode="auto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6B3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7" name="Freeform 13"/>
            <p:cNvSpPr>
              <a:spLocks noChangeArrowheads="1"/>
            </p:cNvSpPr>
            <p:nvPr/>
          </p:nvSpPr>
          <p:spPr bwMode="auto">
            <a:xfrm rot="360000" flipH="1">
              <a:off x="898" y="2859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C6B3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8" name="Freeform 14"/>
            <p:cNvSpPr>
              <a:spLocks noChangeArrowheads="1"/>
            </p:cNvSpPr>
            <p:nvPr/>
          </p:nvSpPr>
          <p:spPr bwMode="auto">
            <a:xfrm rot="360000" flipH="1">
              <a:off x="798" y="2980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C6B3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9" name="Freeform 15"/>
            <p:cNvSpPr>
              <a:spLocks noChangeArrowheads="1"/>
            </p:cNvSpPr>
            <p:nvPr/>
          </p:nvSpPr>
          <p:spPr bwMode="auto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rgbClr val="C6B3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7182" name="Group 16"/>
            <p:cNvGrpSpPr>
              <a:grpSpLocks/>
            </p:cNvGrpSpPr>
            <p:nvPr/>
          </p:nvGrpSpPr>
          <p:grpSpPr bwMode="auto">
            <a:xfrm>
              <a:off x="2592" y="657"/>
              <a:ext cx="657" cy="794"/>
              <a:chOff x="2592" y="657"/>
              <a:chExt cx="657" cy="794"/>
            </a:xfrm>
          </p:grpSpPr>
          <p:sp>
            <p:nvSpPr>
              <p:cNvPr id="6161" name="Freeform 17"/>
              <p:cNvSpPr>
                <a:spLocks noChangeArrowheads="1"/>
              </p:cNvSpPr>
              <p:nvPr/>
            </p:nvSpPr>
            <p:spPr bwMode="auto">
              <a:xfrm rot="3240000">
                <a:off x="2902" y="670"/>
                <a:ext cx="166" cy="260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62" name="Freeform 18"/>
              <p:cNvSpPr>
                <a:spLocks noChangeArrowheads="1"/>
              </p:cNvSpPr>
              <p:nvPr/>
            </p:nvSpPr>
            <p:spPr bwMode="auto">
              <a:xfrm rot="3240000">
                <a:off x="2937" y="992"/>
                <a:ext cx="283" cy="216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63" name="Freeform 19"/>
              <p:cNvSpPr>
                <a:spLocks noChangeArrowheads="1"/>
              </p:cNvSpPr>
              <p:nvPr/>
            </p:nvSpPr>
            <p:spPr bwMode="auto">
              <a:xfrm rot="3240000">
                <a:off x="2575" y="1244"/>
                <a:ext cx="296" cy="110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183" name="Group 20"/>
            <p:cNvGrpSpPr>
              <a:grpSpLocks/>
            </p:cNvGrpSpPr>
            <p:nvPr/>
          </p:nvGrpSpPr>
          <p:grpSpPr bwMode="auto">
            <a:xfrm>
              <a:off x="3594" y="165"/>
              <a:ext cx="449" cy="583"/>
              <a:chOff x="3594" y="165"/>
              <a:chExt cx="449" cy="583"/>
            </a:xfrm>
          </p:grpSpPr>
          <p:sp>
            <p:nvSpPr>
              <p:cNvPr id="6165" name="Freeform 21"/>
              <p:cNvSpPr>
                <a:spLocks noChangeArrowheads="1"/>
              </p:cNvSpPr>
              <p:nvPr/>
            </p:nvSpPr>
            <p:spPr bwMode="auto">
              <a:xfrm rot="14880000">
                <a:off x="3675" y="565"/>
                <a:ext cx="158" cy="163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66" name="Freeform 22"/>
              <p:cNvSpPr>
                <a:spLocks noChangeArrowheads="1"/>
              </p:cNvSpPr>
              <p:nvPr/>
            </p:nvSpPr>
            <p:spPr bwMode="auto">
              <a:xfrm rot="14880000">
                <a:off x="3573" y="290"/>
                <a:ext cx="270" cy="135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67" name="Freeform 23"/>
              <p:cNvSpPr>
                <a:spLocks noChangeArrowheads="1"/>
              </p:cNvSpPr>
              <p:nvPr/>
            </p:nvSpPr>
            <p:spPr bwMode="auto">
              <a:xfrm rot="14880000">
                <a:off x="3814" y="274"/>
                <a:ext cx="282" cy="69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184" name="Group 24"/>
            <p:cNvGrpSpPr>
              <a:grpSpLocks/>
            </p:cNvGrpSpPr>
            <p:nvPr/>
          </p:nvGrpSpPr>
          <p:grpSpPr bwMode="auto">
            <a:xfrm>
              <a:off x="601" y="3324"/>
              <a:ext cx="671" cy="531"/>
              <a:chOff x="601" y="3324"/>
              <a:chExt cx="671" cy="531"/>
            </a:xfrm>
          </p:grpSpPr>
          <p:sp>
            <p:nvSpPr>
              <p:cNvPr id="6169" name="Freeform 25"/>
              <p:cNvSpPr>
                <a:spLocks noChangeArrowheads="1"/>
              </p:cNvSpPr>
              <p:nvPr/>
            </p:nvSpPr>
            <p:spPr bwMode="auto">
              <a:xfrm rot="8520000">
                <a:off x="1074" y="3497"/>
                <a:ext cx="159" cy="188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70" name="Freeform 26"/>
              <p:cNvSpPr>
                <a:spLocks noChangeArrowheads="1"/>
              </p:cNvSpPr>
              <p:nvPr/>
            </p:nvSpPr>
            <p:spPr bwMode="auto">
              <a:xfrm rot="8520000">
                <a:off x="750" y="3633"/>
                <a:ext cx="271" cy="157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71" name="Freeform 27"/>
              <p:cNvSpPr>
                <a:spLocks noChangeArrowheads="1"/>
              </p:cNvSpPr>
              <p:nvPr/>
            </p:nvSpPr>
            <p:spPr bwMode="auto">
              <a:xfrm rot="8520000">
                <a:off x="596" y="3402"/>
                <a:ext cx="284" cy="80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185" name="Group 28"/>
            <p:cNvGrpSpPr>
              <a:grpSpLocks/>
            </p:cNvGrpSpPr>
            <p:nvPr/>
          </p:nvGrpSpPr>
          <p:grpSpPr bwMode="auto">
            <a:xfrm>
              <a:off x="238" y="270"/>
              <a:ext cx="1043" cy="738"/>
              <a:chOff x="238" y="270"/>
              <a:chExt cx="1043" cy="738"/>
            </a:xfrm>
          </p:grpSpPr>
          <p:sp>
            <p:nvSpPr>
              <p:cNvPr id="6173" name="Freeform 29"/>
              <p:cNvSpPr>
                <a:spLocks noChangeArrowheads="1"/>
              </p:cNvSpPr>
              <p:nvPr/>
            </p:nvSpPr>
            <p:spPr bwMode="auto">
              <a:xfrm rot="4140000" flipH="1">
                <a:off x="972" y="680"/>
                <a:ext cx="232" cy="324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74" name="Freeform 30"/>
              <p:cNvSpPr>
                <a:spLocks noChangeArrowheads="1"/>
              </p:cNvSpPr>
              <p:nvPr/>
            </p:nvSpPr>
            <p:spPr bwMode="auto">
              <a:xfrm rot="4140000" flipH="1">
                <a:off x="624" y="370"/>
                <a:ext cx="397" cy="26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75" name="Freeform 31"/>
              <p:cNvSpPr>
                <a:spLocks noChangeArrowheads="1"/>
              </p:cNvSpPr>
              <p:nvPr/>
            </p:nvSpPr>
            <p:spPr bwMode="auto">
              <a:xfrm rot="4140000" flipH="1">
                <a:off x="169" y="690"/>
                <a:ext cx="415" cy="137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186" name="Group 32"/>
            <p:cNvGrpSpPr>
              <a:grpSpLocks/>
            </p:cNvGrpSpPr>
            <p:nvPr/>
          </p:nvGrpSpPr>
          <p:grpSpPr bwMode="auto">
            <a:xfrm>
              <a:off x="4663" y="2329"/>
              <a:ext cx="725" cy="1014"/>
              <a:chOff x="4663" y="2329"/>
              <a:chExt cx="725" cy="1014"/>
            </a:xfrm>
          </p:grpSpPr>
          <p:sp>
            <p:nvSpPr>
              <p:cNvPr id="6177" name="Freeform 33"/>
              <p:cNvSpPr>
                <a:spLocks noChangeArrowheads="1"/>
              </p:cNvSpPr>
              <p:nvPr/>
            </p:nvSpPr>
            <p:spPr bwMode="auto">
              <a:xfrm rot="10020000" flipH="1">
                <a:off x="4700" y="2990"/>
                <a:ext cx="225" cy="334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78" name="Freeform 34"/>
              <p:cNvSpPr>
                <a:spLocks noChangeArrowheads="1"/>
              </p:cNvSpPr>
              <p:nvPr/>
            </p:nvSpPr>
            <p:spPr bwMode="auto">
              <a:xfrm rot="10020000" flipH="1">
                <a:off x="4979" y="2801"/>
                <a:ext cx="384" cy="278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79" name="Freeform 35"/>
              <p:cNvSpPr>
                <a:spLocks noChangeArrowheads="1"/>
              </p:cNvSpPr>
              <p:nvPr/>
            </p:nvSpPr>
            <p:spPr bwMode="auto">
              <a:xfrm rot="10020000" flipH="1">
                <a:off x="4793" y="2372"/>
                <a:ext cx="401" cy="142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817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180" name="Freeform 36"/>
            <p:cNvSpPr>
              <a:spLocks noChangeArrowheads="1"/>
            </p:cNvSpPr>
            <p:nvPr/>
          </p:nvSpPr>
          <p:spPr bwMode="auto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81" name="Freeform 37"/>
            <p:cNvSpPr>
              <a:spLocks noChangeArrowheads="1"/>
            </p:cNvSpPr>
            <p:nvPr/>
          </p:nvSpPr>
          <p:spPr bwMode="auto">
            <a:xfrm rot="9840000" flipV="1">
              <a:off x="2162" y="107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82" name="Freeform 38"/>
            <p:cNvSpPr>
              <a:spLocks noChangeArrowheads="1"/>
            </p:cNvSpPr>
            <p:nvPr/>
          </p:nvSpPr>
          <p:spPr bwMode="auto">
            <a:xfrm rot="9840000" flipV="1">
              <a:off x="1998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83" name="Freeform 39"/>
            <p:cNvSpPr>
              <a:spLocks noChangeArrowheads="1"/>
            </p:cNvSpPr>
            <p:nvPr/>
          </p:nvSpPr>
          <p:spPr bwMode="auto">
            <a:xfrm rot="9840000" flipV="1">
              <a:off x="2229" y="813"/>
              <a:ext cx="123" cy="234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84" name="Freeform 40"/>
            <p:cNvSpPr>
              <a:spLocks noChangeArrowheads="1"/>
            </p:cNvSpPr>
            <p:nvPr/>
          </p:nvSpPr>
          <p:spPr bwMode="auto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85" name="Freeform 41"/>
            <p:cNvSpPr>
              <a:spLocks noChangeArrowheads="1"/>
            </p:cNvSpPr>
            <p:nvPr/>
          </p:nvSpPr>
          <p:spPr bwMode="auto">
            <a:xfrm rot="9840000" flipV="1">
              <a:off x="2178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86" name="Freeform 42"/>
            <p:cNvSpPr>
              <a:spLocks noChangeArrowheads="1"/>
            </p:cNvSpPr>
            <p:nvPr/>
          </p:nvSpPr>
          <p:spPr bwMode="auto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6B3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187" name="Rectangle 4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27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 typeface="Verdana" pitchFamily="32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88" name="Rectangle 4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Font typeface="Verdana" pitchFamily="32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89" name="Rectangle 4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27250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Verdana" pitchFamily="32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D7095FE1-93A0-4DB7-A01B-C97AB8C8B3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190" name="Rectangle 46"/>
          <p:cNvSpPr>
            <a:spLocks noGrp="1" noChangeArrowheads="1"/>
          </p:cNvSpPr>
          <p:nvPr>
            <p:ph type="title"/>
          </p:nvPr>
        </p:nvSpPr>
        <p:spPr bwMode="auto">
          <a:xfrm>
            <a:off x="2455863" y="596900"/>
            <a:ext cx="6186487" cy="3578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txStyles>
    <p:titleStyle>
      <a:lvl1pPr algn="ctr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2pPr>
      <a:lvl3pPr algn="ctr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3pPr>
      <a:lvl4pPr algn="ctr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4pPr>
      <a:lvl5pPr algn="ctr" defTabSz="449263" rtl="0" eaLnBrk="0" fontAlgn="base" hangingPunct="0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5pPr>
      <a:lvl6pPr marL="457200" algn="ctr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6pPr>
      <a:lvl7pPr marL="914400" algn="ctr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7pPr>
      <a:lvl8pPr marL="1371600" algn="ctr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8pPr>
      <a:lvl9pPr marL="1828800" algn="ctr" defTabSz="449263" rtl="0" fontAlgn="base">
        <a:lnSpc>
          <a:spcPct val="94000"/>
        </a:lnSpc>
        <a:spcBef>
          <a:spcPct val="0"/>
        </a:spcBef>
        <a:spcAft>
          <a:spcPct val="0"/>
        </a:spcAft>
        <a:buClr>
          <a:srgbClr val="EADC78"/>
        </a:buClr>
        <a:buSzPct val="100000"/>
        <a:buFont typeface="Verdana" pitchFamily="32" charset="0"/>
        <a:defRPr sz="4400">
          <a:solidFill>
            <a:srgbClr val="EADC78"/>
          </a:solidFill>
          <a:effectLst>
            <a:outerShdw blurRad="38100" dist="38100" dir="2700000" algn="tl">
              <a:srgbClr val="000000"/>
            </a:outerShdw>
          </a:effectLst>
          <a:latin typeface="Verdana" pitchFamily="32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104000"/>
        </a:lnSpc>
        <a:spcBef>
          <a:spcPts val="8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•"/>
        <a:defRPr sz="3200">
          <a:solidFill>
            <a:srgbClr val="FAF9E6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104000"/>
        </a:lnSpc>
        <a:spcBef>
          <a:spcPts val="7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–"/>
        <a:defRPr sz="2800">
          <a:solidFill>
            <a:srgbClr val="FAF9E6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ts val="6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•"/>
        <a:defRPr sz="2400">
          <a:solidFill>
            <a:srgbClr val="FAF9E6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–"/>
        <a:defRPr sz="2000">
          <a:solidFill>
            <a:srgbClr val="FAF9E6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»"/>
        <a:defRPr sz="2000">
          <a:solidFill>
            <a:srgbClr val="FAF9E6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»"/>
        <a:defRPr sz="2000">
          <a:solidFill>
            <a:srgbClr val="FAF9E6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»"/>
        <a:defRPr sz="2000">
          <a:solidFill>
            <a:srgbClr val="FAF9E6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»"/>
        <a:defRPr sz="2000">
          <a:solidFill>
            <a:srgbClr val="FAF9E6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FAF9E6"/>
        </a:buClr>
        <a:buSzPct val="100000"/>
        <a:buFont typeface="Verdana" pitchFamily="32" charset="0"/>
        <a:buChar char="»"/>
        <a:defRPr sz="2000">
          <a:solidFill>
            <a:srgbClr val="FAF9E6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Freeform 1"/>
          <p:cNvSpPr>
            <a:spLocks noChangeArrowheads="1"/>
          </p:cNvSpPr>
          <p:nvPr/>
        </p:nvSpPr>
        <p:spPr bwMode="auto">
          <a:xfrm rot="18420000">
            <a:off x="7776369" y="-13494"/>
            <a:ext cx="1162050" cy="2084388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-1563688"/>
            <a:ext cx="6864350" cy="3309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89850" cy="639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1371600" y="6248400"/>
            <a:ext cx="18986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FFFFFF"/>
              </a:buClr>
              <a:buFont typeface="Comic Sans MS" pitchFamily="64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556000" y="6248400"/>
            <a:ext cx="2889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FFFFFF"/>
              </a:buClr>
              <a:buFont typeface="Comic Sans MS" pitchFamily="64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718300" y="6248400"/>
            <a:ext cx="18986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FFFFFF"/>
              </a:buClr>
              <a:buFont typeface="Comic Sans MS" pitchFamily="64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4777794-EF43-44E3-B6DD-FF22F80BE5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175" name="Freeform 7"/>
          <p:cNvSpPr>
            <a:spLocks noChangeArrowheads="1"/>
          </p:cNvSpPr>
          <p:nvPr/>
        </p:nvSpPr>
        <p:spPr bwMode="auto">
          <a:xfrm rot="18420000">
            <a:off x="7860506" y="27782"/>
            <a:ext cx="1165225" cy="2097088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rgbClr val="FFCC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176" name="Freeform 8"/>
          <p:cNvSpPr>
            <a:spLocks noChangeArrowheads="1"/>
          </p:cNvSpPr>
          <p:nvPr/>
        </p:nvSpPr>
        <p:spPr bwMode="auto">
          <a:xfrm rot="18420000">
            <a:off x="7826375" y="193675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rgbClr val="6666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8202" name="Group 9"/>
          <p:cNvGrpSpPr>
            <a:grpSpLocks/>
          </p:cNvGrpSpPr>
          <p:nvPr/>
        </p:nvGrpSpPr>
        <p:grpSpPr bwMode="auto">
          <a:xfrm>
            <a:off x="7938" y="5540375"/>
            <a:ext cx="1782762" cy="1244600"/>
            <a:chOff x="5" y="3490"/>
            <a:chExt cx="1123" cy="784"/>
          </a:xfrm>
        </p:grpSpPr>
        <p:sp>
          <p:nvSpPr>
            <p:cNvPr id="7178" name="Freeform 10"/>
            <p:cNvSpPr>
              <a:spLocks noChangeArrowheads="1"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9" name="Freeform 11"/>
            <p:cNvSpPr>
              <a:spLocks noChangeArrowheads="1"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0" name="Freeform 12"/>
            <p:cNvSpPr>
              <a:spLocks noChangeArrowheads="1"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1" name="Freeform 13"/>
            <p:cNvSpPr>
              <a:spLocks noChangeArrowheads="1"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2" name="Freeform 14"/>
            <p:cNvSpPr>
              <a:spLocks noChangeArrowheads="1"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3" name="Freeform 15"/>
            <p:cNvSpPr>
              <a:spLocks noChangeArrowheads="1"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4" name="Freeform 16"/>
            <p:cNvSpPr>
              <a:spLocks noChangeArrowheads="1"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5" name="Freeform 17"/>
            <p:cNvSpPr>
              <a:spLocks noChangeArrowheads="1"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6" name="Freeform 18"/>
            <p:cNvSpPr>
              <a:spLocks noChangeArrowheads="1"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8228" name="Group 19"/>
            <p:cNvGrpSpPr>
              <a:grpSpLocks/>
            </p:cNvGrpSpPr>
            <p:nvPr/>
          </p:nvGrpSpPr>
          <p:grpSpPr bwMode="auto">
            <a:xfrm>
              <a:off x="5" y="3490"/>
              <a:ext cx="1123" cy="779"/>
              <a:chOff x="5" y="3490"/>
              <a:chExt cx="1123" cy="779"/>
            </a:xfrm>
          </p:grpSpPr>
          <p:grpSp>
            <p:nvGrpSpPr>
              <p:cNvPr id="8229" name="Group 20"/>
              <p:cNvGrpSpPr>
                <a:grpSpLocks/>
              </p:cNvGrpSpPr>
              <p:nvPr/>
            </p:nvGrpSpPr>
            <p:grpSpPr bwMode="auto">
              <a:xfrm>
                <a:off x="499" y="3562"/>
                <a:ext cx="547" cy="707"/>
                <a:chOff x="499" y="3562"/>
                <a:chExt cx="547" cy="707"/>
              </a:xfrm>
            </p:grpSpPr>
            <p:sp>
              <p:nvSpPr>
                <p:cNvPr id="7189" name="Freeform 21"/>
                <p:cNvSpPr>
                  <a:spLocks noChangeArrowheads="1"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190" name="Freeform 22"/>
                <p:cNvSpPr>
                  <a:spLocks noChangeArrowheads="1"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191" name="Freeform 23"/>
                <p:cNvSpPr>
                  <a:spLocks noChangeArrowheads="1"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7192" name="Freeform 24"/>
              <p:cNvSpPr>
                <a:spLocks noChangeArrowheads="1"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93" name="Freeform 25"/>
              <p:cNvSpPr>
                <a:spLocks noChangeArrowheads="1"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94" name="Freeform 26"/>
              <p:cNvSpPr>
                <a:spLocks noChangeArrowheads="1"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8233" name="Group 27"/>
              <p:cNvGrpSpPr>
                <a:grpSpLocks/>
              </p:cNvGrpSpPr>
              <p:nvPr/>
            </p:nvGrpSpPr>
            <p:grpSpPr bwMode="auto">
              <a:xfrm>
                <a:off x="5" y="3490"/>
                <a:ext cx="1123" cy="677"/>
                <a:chOff x="5" y="3490"/>
                <a:chExt cx="1123" cy="677"/>
              </a:xfrm>
            </p:grpSpPr>
            <p:sp>
              <p:nvSpPr>
                <p:cNvPr id="7196" name="Freeform 28"/>
                <p:cNvSpPr>
                  <a:spLocks noChangeArrowheads="1"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197" name="Freeform 29"/>
                <p:cNvSpPr>
                  <a:spLocks noChangeArrowheads="1"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198" name="Freeform 30"/>
                <p:cNvSpPr>
                  <a:spLocks noChangeArrowheads="1"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199" name="Freeform 31"/>
                <p:cNvSpPr>
                  <a:spLocks noChangeArrowheads="1"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00" name="Freeform 32"/>
                <p:cNvSpPr>
                  <a:spLocks noChangeArrowheads="1"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01" name="Freeform 33"/>
                <p:cNvSpPr>
                  <a:spLocks noChangeArrowheads="1"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02" name="Freeform 34"/>
                <p:cNvSpPr>
                  <a:spLocks noChangeArrowheads="1"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03" name="Freeform 35"/>
                <p:cNvSpPr>
                  <a:spLocks noChangeArrowheads="1"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8203" name="Group 36"/>
          <p:cNvGrpSpPr>
            <a:grpSpLocks/>
          </p:cNvGrpSpPr>
          <p:nvPr/>
        </p:nvGrpSpPr>
        <p:grpSpPr bwMode="auto">
          <a:xfrm>
            <a:off x="8680450" y="2116138"/>
            <a:ext cx="384175" cy="4306887"/>
            <a:chOff x="5468" y="1333"/>
            <a:chExt cx="242" cy="2713"/>
          </a:xfrm>
        </p:grpSpPr>
        <p:sp>
          <p:nvSpPr>
            <p:cNvPr id="7205" name="Freeform 37"/>
            <p:cNvSpPr>
              <a:spLocks noChangeArrowheads="1"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6" name="Freeform 38"/>
            <p:cNvSpPr>
              <a:spLocks noChangeArrowheads="1"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8204" name="Group 39"/>
          <p:cNvGrpSpPr>
            <a:grpSpLocks/>
          </p:cNvGrpSpPr>
          <p:nvPr/>
        </p:nvGrpSpPr>
        <p:grpSpPr bwMode="auto">
          <a:xfrm>
            <a:off x="7167563" y="-85725"/>
            <a:ext cx="2427287" cy="2244725"/>
            <a:chOff x="4515" y="-54"/>
            <a:chExt cx="1529" cy="1414"/>
          </a:xfrm>
        </p:grpSpPr>
        <p:grpSp>
          <p:nvGrpSpPr>
            <p:cNvPr id="8205" name="Group 40"/>
            <p:cNvGrpSpPr>
              <a:grpSpLocks/>
            </p:cNvGrpSpPr>
            <p:nvPr/>
          </p:nvGrpSpPr>
          <p:grpSpPr bwMode="auto">
            <a:xfrm>
              <a:off x="4515" y="-54"/>
              <a:ext cx="1529" cy="1414"/>
              <a:chOff x="4515" y="-54"/>
              <a:chExt cx="1529" cy="1414"/>
            </a:xfrm>
          </p:grpSpPr>
          <p:sp>
            <p:nvSpPr>
              <p:cNvPr id="7209" name="Freeform 41"/>
              <p:cNvSpPr>
                <a:spLocks noChangeArrowheads="1"/>
              </p:cNvSpPr>
              <p:nvPr/>
            </p:nvSpPr>
            <p:spPr bwMode="auto">
              <a:xfrm rot="18420000">
                <a:off x="5428" y="1087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8208" name="Group 42"/>
              <p:cNvGrpSpPr>
                <a:grpSpLocks/>
              </p:cNvGrpSpPr>
              <p:nvPr/>
            </p:nvGrpSpPr>
            <p:grpSpPr bwMode="auto">
              <a:xfrm>
                <a:off x="4515" y="-54"/>
                <a:ext cx="1529" cy="1414"/>
                <a:chOff x="4515" y="-54"/>
                <a:chExt cx="1529" cy="1414"/>
              </a:xfrm>
            </p:grpSpPr>
            <p:sp>
              <p:nvSpPr>
                <p:cNvPr id="7211" name="Freeform 43"/>
                <p:cNvSpPr>
                  <a:spLocks noChangeArrowheads="1"/>
                </p:cNvSpPr>
                <p:nvPr/>
              </p:nvSpPr>
              <p:spPr bwMode="auto">
                <a:xfrm rot="18420000">
                  <a:off x="4966" y="74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12" name="Freeform 44"/>
                <p:cNvSpPr>
                  <a:spLocks noChangeArrowheads="1"/>
                </p:cNvSpPr>
                <p:nvPr/>
              </p:nvSpPr>
              <p:spPr bwMode="auto">
                <a:xfrm rot="18420000">
                  <a:off x="5044" y="33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13" name="Freeform 45"/>
                <p:cNvSpPr>
                  <a:spLocks noChangeArrowheads="1"/>
                </p:cNvSpPr>
                <p:nvPr/>
              </p:nvSpPr>
              <p:spPr bwMode="auto">
                <a:xfrm rot="18420000">
                  <a:off x="4858" y="187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14" name="Freeform 46"/>
                <p:cNvSpPr>
                  <a:spLocks noChangeArrowheads="1"/>
                </p:cNvSpPr>
                <p:nvPr/>
              </p:nvSpPr>
              <p:spPr bwMode="auto">
                <a:xfrm rot="18420000">
                  <a:off x="4900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15" name="Freeform 47"/>
                <p:cNvSpPr>
                  <a:spLocks noChangeArrowheads="1"/>
                </p:cNvSpPr>
                <p:nvPr/>
              </p:nvSpPr>
              <p:spPr bwMode="auto">
                <a:xfrm rot="18420000">
                  <a:off x="5301" y="901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16" name="Freeform 48"/>
                <p:cNvSpPr>
                  <a:spLocks noChangeArrowheads="1"/>
                </p:cNvSpPr>
                <p:nvPr/>
              </p:nvSpPr>
              <p:spPr bwMode="auto">
                <a:xfrm rot="18420000">
                  <a:off x="5249" y="813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17" name="Freeform 49"/>
                <p:cNvSpPr>
                  <a:spLocks noChangeArrowheads="1"/>
                </p:cNvSpPr>
                <p:nvPr/>
              </p:nvSpPr>
              <p:spPr bwMode="auto">
                <a:xfrm rot="18420000">
                  <a:off x="4981" y="216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18" name="Freeform 50"/>
                <p:cNvSpPr>
                  <a:spLocks noChangeArrowheads="1"/>
                </p:cNvSpPr>
                <p:nvPr/>
              </p:nvSpPr>
              <p:spPr bwMode="auto">
                <a:xfrm rot="18420000">
                  <a:off x="4945" y="147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7219" name="Line 51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6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txStyles>
    <p:titleStyle>
      <a:lvl1pPr algn="ctr" defTabSz="449263" rtl="0" eaLnBrk="0" fontAlgn="base" hangingPunct="0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2pPr>
      <a:lvl3pPr algn="ctr" defTabSz="449263" rtl="0" eaLnBrk="0" fontAlgn="base" hangingPunct="0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3pPr>
      <a:lvl4pPr algn="ctr" defTabSz="449263" rtl="0" eaLnBrk="0" fontAlgn="base" hangingPunct="0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4pPr>
      <a:lvl5pPr algn="ctr" defTabSz="449263" rtl="0" eaLnBrk="0" fontAlgn="base" hangingPunct="0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5pPr>
      <a:lvl6pPr marL="457200" algn="ctr" defTabSz="449263" rtl="0" fontAlgn="base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6pPr>
      <a:lvl7pPr marL="914400" algn="ctr" defTabSz="449263" rtl="0" fontAlgn="base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7pPr>
      <a:lvl8pPr marL="1371600" algn="ctr" defTabSz="449263" rtl="0" fontAlgn="base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8pPr>
      <a:lvl9pPr marL="1828800" algn="ctr" defTabSz="449263" rtl="0" fontAlgn="base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187000"/>
        </a:lnSpc>
        <a:spcBef>
          <a:spcPts val="8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187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–"/>
        <a:defRPr sz="2800">
          <a:solidFill>
            <a:srgbClr val="FFFFFF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187000"/>
        </a:lnSpc>
        <a:spcBef>
          <a:spcPts val="6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•"/>
        <a:defRPr sz="2400">
          <a:solidFill>
            <a:srgbClr val="FFFFFF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187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–"/>
        <a:defRPr sz="2000">
          <a:solidFill>
            <a:srgbClr val="FFFFFF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187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»"/>
        <a:defRPr sz="2000">
          <a:solidFill>
            <a:srgbClr val="FFFFFF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187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»"/>
        <a:defRPr sz="20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187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»"/>
        <a:defRPr sz="20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187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»"/>
        <a:defRPr sz="20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187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»"/>
        <a:defRPr sz="20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Freeform 1"/>
          <p:cNvSpPr>
            <a:spLocks noChangeArrowheads="1"/>
          </p:cNvSpPr>
          <p:nvPr/>
        </p:nvSpPr>
        <p:spPr bwMode="auto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rgbClr val="33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69900"/>
            <a:ext cx="6394450" cy="3309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8986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FFFFFF"/>
              </a:buClr>
              <a:buFont typeface="Comic Sans MS" pitchFamily="64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FFFFFF"/>
              </a:buClr>
              <a:buFont typeface="Comic Sans MS" pitchFamily="64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86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FFFFFF"/>
              </a:buClr>
              <a:buFont typeface="Comic Sans MS" pitchFamily="64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3F4C173B-EE1D-4E83-B202-F038DBA547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9223" name="Group 6"/>
          <p:cNvGrpSpPr>
            <a:grpSpLocks/>
          </p:cNvGrpSpPr>
          <p:nvPr/>
        </p:nvGrpSpPr>
        <p:grpSpPr bwMode="auto">
          <a:xfrm>
            <a:off x="195263" y="234950"/>
            <a:ext cx="3786187" cy="1776413"/>
            <a:chOff x="123" y="148"/>
            <a:chExt cx="2385" cy="1119"/>
          </a:xfrm>
        </p:grpSpPr>
        <p:sp>
          <p:nvSpPr>
            <p:cNvPr id="8199" name="Freeform 7"/>
            <p:cNvSpPr>
              <a:spLocks noChangeArrowheads="1"/>
            </p:cNvSpPr>
            <p:nvPr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00" name="Freeform 8"/>
            <p:cNvSpPr>
              <a:spLocks noChangeArrowheads="1"/>
            </p:cNvSpPr>
            <p:nvPr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01" name="Freeform 9"/>
            <p:cNvSpPr>
              <a:spLocks noChangeArrowheads="1"/>
            </p:cNvSpPr>
            <p:nvPr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239" name="Group 10"/>
            <p:cNvGrpSpPr>
              <a:grpSpLocks/>
            </p:cNvGrpSpPr>
            <p:nvPr/>
          </p:nvGrpSpPr>
          <p:grpSpPr bwMode="auto">
            <a:xfrm>
              <a:off x="123" y="148"/>
              <a:ext cx="2385" cy="1080"/>
              <a:chOff x="123" y="148"/>
              <a:chExt cx="2385" cy="1080"/>
            </a:xfrm>
          </p:grpSpPr>
          <p:sp>
            <p:nvSpPr>
              <p:cNvPr id="8203" name="Freeform 11"/>
              <p:cNvSpPr>
                <a:spLocks noChangeArrowheads="1"/>
              </p:cNvSpPr>
              <p:nvPr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4" name="Freeform 12"/>
              <p:cNvSpPr>
                <a:spLocks noChangeArrowheads="1"/>
              </p:cNvSpPr>
              <p:nvPr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5" name="Freeform 13"/>
              <p:cNvSpPr>
                <a:spLocks noChangeArrowheads="1"/>
              </p:cNvSpPr>
              <p:nvPr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6" name="Freeform 14"/>
              <p:cNvSpPr>
                <a:spLocks noChangeArrowheads="1"/>
              </p:cNvSpPr>
              <p:nvPr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07" name="Freeform 15"/>
              <p:cNvSpPr>
                <a:spLocks noChangeArrowheads="1"/>
              </p:cNvSpPr>
              <p:nvPr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9224" name="Group 16"/>
          <p:cNvGrpSpPr>
            <a:grpSpLocks/>
          </p:cNvGrpSpPr>
          <p:nvPr/>
        </p:nvGrpSpPr>
        <p:grpSpPr bwMode="auto">
          <a:xfrm>
            <a:off x="7807325" y="4318000"/>
            <a:ext cx="977900" cy="1158875"/>
            <a:chOff x="4918" y="2720"/>
            <a:chExt cx="616" cy="730"/>
          </a:xfrm>
        </p:grpSpPr>
        <p:sp>
          <p:nvSpPr>
            <p:cNvPr id="8209" name="Freeform 17"/>
            <p:cNvSpPr>
              <a:spLocks noChangeArrowheads="1"/>
            </p:cNvSpPr>
            <p:nvPr/>
          </p:nvSpPr>
          <p:spPr bwMode="auto">
            <a:xfrm rot="7320000">
              <a:off x="4913" y="2932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0" name="Freeform 18"/>
            <p:cNvSpPr>
              <a:spLocks noChangeArrowheads="1"/>
            </p:cNvSpPr>
            <p:nvPr/>
          </p:nvSpPr>
          <p:spPr bwMode="auto">
            <a:xfrm rot="7320000">
              <a:off x="4899" y="2921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11" name="Freeform 19"/>
            <p:cNvSpPr>
              <a:spLocks noChangeArrowheads="1"/>
            </p:cNvSpPr>
            <p:nvPr/>
          </p:nvSpPr>
          <p:spPr bwMode="auto">
            <a:xfrm rot="7320000">
              <a:off x="5004" y="2917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6666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230" name="Group 20"/>
            <p:cNvGrpSpPr>
              <a:grpSpLocks/>
            </p:cNvGrpSpPr>
            <p:nvPr/>
          </p:nvGrpSpPr>
          <p:grpSpPr bwMode="auto">
            <a:xfrm>
              <a:off x="4918" y="2720"/>
              <a:ext cx="616" cy="730"/>
              <a:chOff x="4918" y="2720"/>
              <a:chExt cx="616" cy="730"/>
            </a:xfrm>
          </p:grpSpPr>
          <p:sp>
            <p:nvSpPr>
              <p:cNvPr id="8213" name="Freeform 21"/>
              <p:cNvSpPr>
                <a:spLocks noChangeArrowheads="1"/>
              </p:cNvSpPr>
              <p:nvPr/>
            </p:nvSpPr>
            <p:spPr bwMode="auto">
              <a:xfrm rot="7320000">
                <a:off x="4995" y="3194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14" name="Freeform 22"/>
              <p:cNvSpPr>
                <a:spLocks noChangeArrowheads="1"/>
              </p:cNvSpPr>
              <p:nvPr/>
            </p:nvSpPr>
            <p:spPr bwMode="auto">
              <a:xfrm rot="7320000">
                <a:off x="4895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15" name="Freeform 23"/>
              <p:cNvSpPr>
                <a:spLocks noChangeArrowheads="1"/>
              </p:cNvSpPr>
              <p:nvPr/>
            </p:nvSpPr>
            <p:spPr bwMode="auto">
              <a:xfrm rot="7320000">
                <a:off x="5064" y="2996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16" name="Freeform 24"/>
              <p:cNvSpPr>
                <a:spLocks noChangeArrowheads="1"/>
              </p:cNvSpPr>
              <p:nvPr/>
            </p:nvSpPr>
            <p:spPr bwMode="auto">
              <a:xfrm rot="7320000">
                <a:off x="5369" y="2877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17" name="Freeform 25"/>
              <p:cNvSpPr>
                <a:spLocks noChangeArrowheads="1"/>
              </p:cNvSpPr>
              <p:nvPr/>
            </p:nvSpPr>
            <p:spPr bwMode="auto">
              <a:xfrm rot="7320000">
                <a:off x="5141" y="2996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8218" name="Freeform 26"/>
          <p:cNvSpPr>
            <a:spLocks noChangeArrowheads="1"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32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219" name="Freeform 27"/>
          <p:cNvSpPr>
            <a:spLocks noChangeArrowheads="1"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48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xStyles>
    <p:titleStyle>
      <a:lvl1pPr algn="ctr" defTabSz="449263" rtl="0" eaLnBrk="0" fontAlgn="base" hangingPunct="0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2pPr>
      <a:lvl3pPr algn="ctr" defTabSz="449263" rtl="0" eaLnBrk="0" fontAlgn="base" hangingPunct="0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3pPr>
      <a:lvl4pPr algn="ctr" defTabSz="449263" rtl="0" eaLnBrk="0" fontAlgn="base" hangingPunct="0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4pPr>
      <a:lvl5pPr algn="ctr" defTabSz="449263" rtl="0" eaLnBrk="0" fontAlgn="base" hangingPunct="0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5pPr>
      <a:lvl6pPr marL="457200" algn="ctr" defTabSz="449263" rtl="0" fontAlgn="base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6pPr>
      <a:lvl7pPr marL="914400" algn="ctr" defTabSz="449263" rtl="0" fontAlgn="base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7pPr>
      <a:lvl8pPr marL="1371600" algn="ctr" defTabSz="449263" rtl="0" fontAlgn="base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8pPr>
      <a:lvl9pPr marL="1828800" algn="ctr" defTabSz="449263" rtl="0" fontAlgn="base">
        <a:lnSpc>
          <a:spcPct val="187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defRPr sz="4400">
          <a:solidFill>
            <a:srgbClr val="FFFFFF"/>
          </a:solidFill>
          <a:latin typeface="Comic Sans MS" pitchFamily="64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187000"/>
        </a:lnSpc>
        <a:spcBef>
          <a:spcPts val="8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187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–"/>
        <a:defRPr sz="2800">
          <a:solidFill>
            <a:srgbClr val="FFFFFF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187000"/>
        </a:lnSpc>
        <a:spcBef>
          <a:spcPts val="6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•"/>
        <a:defRPr sz="2400">
          <a:solidFill>
            <a:srgbClr val="FFFFFF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187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–"/>
        <a:defRPr sz="2000">
          <a:solidFill>
            <a:srgbClr val="FFFFFF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187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»"/>
        <a:defRPr sz="2000">
          <a:solidFill>
            <a:srgbClr val="FFFFFF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187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»"/>
        <a:defRPr sz="20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187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»"/>
        <a:defRPr sz="20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187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»"/>
        <a:defRPr sz="20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187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Comic Sans MS" pitchFamily="64" charset="0"/>
        <a:buChar char="»"/>
        <a:defRPr sz="20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417513" y="1098550"/>
            <a:ext cx="438150" cy="474663"/>
          </a:xfrm>
          <a:prstGeom prst="rect">
            <a:avLst/>
          </a:prstGeom>
          <a:solidFill>
            <a:srgbClr val="4B4EB5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rgbClr val="4B4EB5"/>
              </a:gs>
              <a:gs pos="100000">
                <a:srgbClr val="FFFFF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41338" y="1520825"/>
            <a:ext cx="422275" cy="474663"/>
          </a:xfrm>
          <a:prstGeom prst="rect">
            <a:avLst/>
          </a:prstGeom>
          <a:solidFill>
            <a:srgbClr val="76B74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rgbClr val="76B749"/>
              </a:gs>
              <a:gs pos="100000">
                <a:srgbClr val="FFFFF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481CF"/>
              </a:gs>
            </a:gsLst>
            <a:lin ang="81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62000" y="990600"/>
            <a:ext cx="31750" cy="1052513"/>
          </a:xfrm>
          <a:prstGeom prst="rect">
            <a:avLst/>
          </a:prstGeom>
          <a:solidFill>
            <a:srgbClr val="3333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rgbClr val="333333"/>
              </a:gs>
              <a:gs pos="100000">
                <a:srgbClr val="FFFFFF"/>
              </a:gs>
            </a:gsLst>
            <a:lin ang="108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4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01613"/>
            <a:ext cx="7786687" cy="147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5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66050" cy="4340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1162050" y="6243638"/>
            <a:ext cx="1898650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Font typeface="Tahoma" pitchFamily="32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ftr"/>
          </p:nvPr>
        </p:nvSpPr>
        <p:spPr bwMode="auto">
          <a:xfrm>
            <a:off x="3657600" y="6243638"/>
            <a:ext cx="2889250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Font typeface="Tahoma" pitchFamily="32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7042150" y="6243638"/>
            <a:ext cx="1898650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Font typeface="Tahoma" pitchFamily="32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D37E21CA-C6CC-45E2-B52C-BBC2E82BC8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46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54" r:id="rId11"/>
  </p:sldLayoutIdLst>
  <p:txStyles>
    <p:titleStyle>
      <a:lvl1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2pPr>
      <a:lvl3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3pPr>
      <a:lvl4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4pPr>
      <a:lvl5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5pPr>
      <a:lvl6pPr marL="4572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6pPr>
      <a:lvl7pPr marL="9144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7pPr>
      <a:lvl8pPr marL="1371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8pPr>
      <a:lvl9pPr marL="18288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66"/>
        </a:buClr>
        <a:buSzPct val="100000"/>
        <a:buFont typeface="Tahoma" pitchFamily="32" charset="0"/>
        <a:defRPr sz="4400">
          <a:solidFill>
            <a:srgbClr val="000066"/>
          </a:solidFill>
          <a:latin typeface="Tahoma" pitchFamily="32" charset="0"/>
          <a:cs typeface="Lucida Sans Unicode" charset="0"/>
        </a:defRPr>
      </a:lvl9pPr>
    </p:titleStyle>
    <p:bodyStyle>
      <a:lvl1pPr marL="336550" indent="-336550" algn="l" defTabSz="449263" rtl="0" eaLnBrk="0" fontAlgn="base" hangingPunct="0">
        <a:lnSpc>
          <a:spcPct val="104000"/>
        </a:lnSpc>
        <a:spcBef>
          <a:spcPts val="800"/>
        </a:spcBef>
        <a:spcAft>
          <a:spcPct val="0"/>
        </a:spcAft>
        <a:buClr>
          <a:srgbClr val="76B749"/>
        </a:buClr>
        <a:buSzPct val="60000"/>
        <a:buFont typeface="Wingdings" charset="2"/>
        <a:buChar char="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6600" indent="-279400" algn="l" defTabSz="449263" rtl="0" eaLnBrk="0" fontAlgn="base" hangingPunct="0">
        <a:lnSpc>
          <a:spcPct val="104000"/>
        </a:lnSpc>
        <a:spcBef>
          <a:spcPts val="700"/>
        </a:spcBef>
        <a:spcAft>
          <a:spcPct val="0"/>
        </a:spcAft>
        <a:buClr>
          <a:srgbClr val="C481CF"/>
        </a:buClr>
        <a:buSzPct val="55000"/>
        <a:buFont typeface="Wingdings" charset="2"/>
        <a:buChar char="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ts val="600"/>
        </a:spcBef>
        <a:spcAft>
          <a:spcPct val="0"/>
        </a:spcAft>
        <a:buClr>
          <a:srgbClr val="76B749"/>
        </a:buClr>
        <a:buSzPct val="50000"/>
        <a:buFont typeface="Wingdings" charset="2"/>
        <a:buChar char="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4B4EB5"/>
        </a:buClr>
        <a:buSzPct val="55000"/>
        <a:buFont typeface="Wingdings" charset="2"/>
        <a:buChar char="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ts val="500"/>
        </a:spcBef>
        <a:spcAft>
          <a:spcPct val="0"/>
        </a:spcAft>
        <a:buClr>
          <a:srgbClr val="4B4EB5"/>
        </a:buClr>
        <a:buSzPct val="50000"/>
        <a:buFont typeface="Wingdings" charset="2"/>
        <a:buChar char="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4B4EB5"/>
        </a:buClr>
        <a:buSzPct val="50000"/>
        <a:buFont typeface="Wingdings" charset="2"/>
        <a:buChar char="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4B4EB5"/>
        </a:buClr>
        <a:buSzPct val="50000"/>
        <a:buFont typeface="Wingdings" charset="2"/>
        <a:buChar char="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4B4EB5"/>
        </a:buClr>
        <a:buSzPct val="50000"/>
        <a:buFont typeface="Wingdings" charset="2"/>
        <a:buChar char="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104000"/>
        </a:lnSpc>
        <a:spcBef>
          <a:spcPts val="500"/>
        </a:spcBef>
        <a:spcAft>
          <a:spcPct val="0"/>
        </a:spcAft>
        <a:buClr>
          <a:srgbClr val="4B4EB5"/>
        </a:buClr>
        <a:buSzPct val="50000"/>
        <a:buFont typeface="Wingdings" charset="2"/>
        <a:buChar char="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85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>
                <a:srgbClr val="FFFFFF"/>
              </a:buClr>
              <a:buFont typeface="Tahoma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Clr>
                <a:srgbClr val="FFFFFF"/>
              </a:buClr>
              <a:buFont typeface="Tahoma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285860"/>
            <a:ext cx="8643998" cy="219752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0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Презентация по геометрии</a:t>
            </a:r>
          </a:p>
          <a:p>
            <a:pPr algn="ctr">
              <a:defRPr/>
            </a:pPr>
            <a:r>
              <a:rPr lang="ru-RU" sz="60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 теме «Конус»</a:t>
            </a: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99FF"/>
            </a:gs>
            <a:gs pos="100000">
              <a:srgbClr val="46467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219075" y="-346075"/>
            <a:ext cx="7477125" cy="2289175"/>
          </a:xfrm>
        </p:spPr>
        <p:txBody>
          <a:bodyPr/>
          <a:lstStyle/>
          <a:p>
            <a:pPr eaLnBrk="1" hangingPunct="1">
              <a:buClr>
                <a:srgbClr val="B54941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smtClean="0">
                <a:solidFill>
                  <a:srgbClr val="B54941"/>
                </a:solidFill>
              </a:rPr>
              <a:t/>
            </a:r>
            <a:br>
              <a:rPr lang="en-GB" sz="3600" smtClean="0">
                <a:solidFill>
                  <a:srgbClr val="B54941"/>
                </a:solidFill>
              </a:rPr>
            </a:br>
            <a:r>
              <a:rPr lang="en-GB" sz="3600" smtClean="0">
                <a:solidFill>
                  <a:srgbClr val="B54941"/>
                </a:solidFill>
              </a:rPr>
              <a:t/>
            </a:r>
            <a:br>
              <a:rPr lang="en-GB" sz="3600" smtClean="0">
                <a:solidFill>
                  <a:srgbClr val="B54941"/>
                </a:solidFill>
              </a:rPr>
            </a:br>
            <a:r>
              <a:rPr lang="en-GB" sz="3600" i="1" u="sng" smtClean="0">
                <a:solidFill>
                  <a:srgbClr val="B54941"/>
                </a:solidFill>
              </a:rPr>
              <a:t>Площадь боковой поверхности усечённого конуса.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263525" y="1598613"/>
            <a:ext cx="7386638" cy="4497387"/>
          </a:xfrm>
        </p:spPr>
        <p:txBody>
          <a:bodyPr/>
          <a:lstStyle/>
          <a:p>
            <a:pPr eaLnBrk="1" hangingPunct="1">
              <a:buClr>
                <a:srgbClr val="CD817B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mtClean="0">
              <a:solidFill>
                <a:srgbClr val="CD817B"/>
              </a:solidFill>
            </a:endParaRPr>
          </a:p>
          <a:p>
            <a:pPr eaLnBrk="1" hangingPunct="1">
              <a:buClr>
                <a:srgbClr val="CD817B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mtClean="0">
              <a:solidFill>
                <a:srgbClr val="CD817B"/>
              </a:solidFill>
            </a:endParaRPr>
          </a:p>
          <a:p>
            <a:pPr eaLnBrk="1" hangingPunct="1">
              <a:buClr>
                <a:srgbClr val="CD817B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mtClean="0">
                <a:solidFill>
                  <a:srgbClr val="CD817B"/>
                </a:solidFill>
              </a:rPr>
              <a:t>Площадь боковой поверхности усечённого конуса равна произведению полусуммы длин окружностей оснований на образующую:</a:t>
            </a:r>
            <a:r>
              <a:rPr lang="en-GB" smtClean="0"/>
              <a:t> </a:t>
            </a:r>
            <a:r>
              <a:rPr lang="en-GB" b="1" i="1" smtClean="0">
                <a:solidFill>
                  <a:srgbClr val="B54941"/>
                </a:solidFill>
              </a:rPr>
              <a:t>S = </a:t>
            </a:r>
            <a:r>
              <a:rPr lang="en-GB" b="1" i="1" smtClean="0">
                <a:solidFill>
                  <a:srgbClr val="B54941"/>
                </a:solidFill>
                <a:cs typeface="Arial" charset="0"/>
              </a:rPr>
              <a:t>π </a:t>
            </a:r>
            <a:r>
              <a:rPr lang="en-GB" b="1" i="1" smtClean="0">
                <a:solidFill>
                  <a:srgbClr val="B54941"/>
                </a:solidFill>
              </a:rPr>
              <a:t>(r + r</a:t>
            </a:r>
            <a:r>
              <a:rPr lang="en-GB" b="1" i="1" smtClean="0">
                <a:solidFill>
                  <a:srgbClr val="B54941"/>
                </a:solidFill>
                <a:cs typeface="Arial" charset="0"/>
              </a:rPr>
              <a:t>‘</a:t>
            </a:r>
            <a:r>
              <a:rPr lang="en-GB" b="1" i="1" smtClean="0">
                <a:solidFill>
                  <a:srgbClr val="B54941"/>
                </a:solidFill>
              </a:rPr>
              <a:t>) l</a:t>
            </a:r>
          </a:p>
        </p:txBody>
      </p:sp>
      <p:pic>
        <p:nvPicPr>
          <p:cNvPr id="4" name="Picture 3" descr="C:\Documents and Settings\Admin\Local Settings\Temporary Internet Files\Content.IE5\E93MP4UN\MC90033316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0" y="3000375"/>
            <a:ext cx="3379788" cy="3571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C:\Documents and Settings\Admin\Local Settings\Temporary Internet Files\Content.IE5\A2H5MDYY\MC9002961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571500"/>
            <a:ext cx="1571625" cy="14017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9939" name="Picture 3" descr="C:\Documents and Settings\Admin\Local Settings\Temporary Internet Files\Content.IE5\E93MP4UN\MC90033316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571500"/>
            <a:ext cx="1738313" cy="18367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9940" name="Picture 4" descr="C:\Documents and Settings\Admin\Local Settings\Temporary Internet Files\Content.IE5\A2H5MDYY\MC90034995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785813"/>
            <a:ext cx="1143000" cy="1306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9941" name="Picture 5" descr="C:\Documents and Settings\Admin\Local Settings\Temporary Internet Files\Content.IE5\O0VNTRQU\MC90029895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4786313"/>
            <a:ext cx="1254125" cy="1819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9942" name="Picture 6" descr="C:\Documents and Settings\Admin\Local Settings\Temporary Internet Files\Content.IE5\488CZ3RR\MC900286967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19900" y="4384675"/>
            <a:ext cx="2324100" cy="2473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1240516" y="3143248"/>
            <a:ext cx="5898667" cy="60696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Спасибо за внимание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5">
                <a:lumMod val="75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6" charset="0"/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6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571500"/>
            <a:ext cx="8229600" cy="11398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>
                <a:srgbClr val="2CB63C"/>
              </a:buClr>
              <a:buFont typeface="Algerian" pitchFamily="80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57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0" charset="0"/>
              </a:rPr>
              <a:t>Конус -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857375"/>
            <a:ext cx="8715375" cy="45307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1200"/>
              </a:spcBef>
              <a:buFont typeface="Wingding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6000" b="1" i="1" dirty="0" smtClean="0">
                <a:solidFill>
                  <a:srgbClr val="99CC00"/>
                </a:solidFill>
                <a:latin typeface="Arno Pro Subhead" pitchFamily="18" charset="0"/>
              </a:rPr>
              <a:t>это тело, ограниченное конической поверхностью и кругом с границей L.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accel="50000" de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 -6 3.33333 -6  C 0.06892 3.33333 -6  0.125 0.02847  0.125 0.06389  C 0.125 0.09907  0.06892 0.12777  3.61111 -6 0.12777  C -0.0691 0.12777  -0.125 0.09907  -0.125 0.06389  C -0.125 0.02847  -0.0691 3.33333 -6  3.61111 -6 3.33333 -6  Z">
                                      <p:cBhvr>
                                        <p:cTn id="6" dur="2000" fill="hold"/>
                                        <p:tgtEl>
                                          <p:spTgt spid="20483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99"/>
            </a:gs>
            <a:gs pos="100000">
              <a:srgbClr val="CCCCFF"/>
            </a:gs>
          </a:gsLst>
          <a:lin ang="108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>
                <a:srgbClr val="000066"/>
              </a:buClr>
              <a:buFont typeface="Verdana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>
              <a:solidFill>
                <a:srgbClr val="000066"/>
              </a:solidFill>
              <a:latin typeface="Verdana" pitchFamily="32" charset="0"/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Clr>
                <a:srgbClr val="000066"/>
              </a:buClr>
              <a:buFont typeface="Verdana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>
              <a:solidFill>
                <a:srgbClr val="000066"/>
              </a:solidFill>
              <a:latin typeface="Verdana" pitchFamily="32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dirty="0" err="1" smtClean="0">
                <a:solidFill>
                  <a:srgbClr val="000066"/>
                </a:solidFill>
              </a:rPr>
              <a:t>Конус</a:t>
            </a:r>
            <a:endParaRPr lang="en-GB" dirty="0" smtClean="0">
              <a:solidFill>
                <a:srgbClr val="000066"/>
              </a:solidFill>
            </a:endParaRPr>
          </a:p>
        </p:txBody>
      </p:sp>
      <p:pic>
        <p:nvPicPr>
          <p:cNvPr id="21509" name="Picture 4"/>
          <p:cNvPicPr>
            <a:picLocks noChangeAspect="1" noChangeArrowheads="1"/>
          </p:cNvPicPr>
          <p:nvPr/>
        </p:nvPicPr>
        <p:blipFill>
          <a:blip r:embed="rId3" cstate="print"/>
          <a:srcRect l="2768" t="7597" r="18977" b="11673"/>
          <a:stretch>
            <a:fillRect/>
          </a:stretch>
        </p:blipFill>
        <p:spPr bwMode="auto">
          <a:xfrm>
            <a:off x="1619250" y="1484313"/>
            <a:ext cx="6769100" cy="5157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Рамка 5"/>
          <p:cNvSpPr/>
          <p:nvPr/>
        </p:nvSpPr>
        <p:spPr bwMode="auto">
          <a:xfrm>
            <a:off x="3786182" y="0"/>
            <a:ext cx="2000264" cy="357166"/>
          </a:xfrm>
          <a:prstGeom prst="fram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76000"/>
              </a:lnSpc>
              <a:spcBef>
                <a:spcPct val="0"/>
              </a:spcBef>
              <a:spcAft>
                <a:spcPct val="0"/>
              </a:spcAft>
              <a:buClr>
                <a:srgbClr val="FAF9E6"/>
              </a:buClr>
              <a:buSzPct val="100000"/>
              <a:buFont typeface="Arial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Lucida Sans Unicode" charset="0"/>
              </a:rPr>
              <a:t>Prezentacii.com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Lucida Sans Unicode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accel="50000" de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5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>
                                      <p:cBhvr>
                                        <p:cTn id="6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100000">
              <a:srgbClr val="525E3B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ctr">
              <a:lnSpc>
                <a:spcPct val="100000"/>
              </a:lnSpc>
              <a:buClr>
                <a:srgbClr val="000000"/>
              </a:buClr>
              <a:buFont typeface="Tahoma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>
              <a:solidFill>
                <a:srgbClr val="000000"/>
              </a:solidFill>
              <a:latin typeface="Tahoma" pitchFamily="32" charset="0"/>
            </a:endParaRP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100000"/>
              </a:lnSpc>
              <a:buClr>
                <a:srgbClr val="000000"/>
              </a:buClr>
              <a:buFont typeface="Tahoma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>
              <a:solidFill>
                <a:srgbClr val="000000"/>
              </a:solidFill>
              <a:latin typeface="Tahoma" pitchFamily="32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120650"/>
            <a:ext cx="7793037" cy="15573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solidFill>
                  <a:srgbClr val="6A4076"/>
                </a:solidFill>
              </a:rPr>
              <a:t>Конус получен вращением прямоугольного треугольника АВС вокруг катета АВ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 cstate="print"/>
          <a:srcRect l="5011" t="16190" r="28552" b="5078"/>
          <a:stretch>
            <a:fillRect/>
          </a:stretch>
        </p:blipFill>
        <p:spPr bwMode="auto">
          <a:xfrm>
            <a:off x="1547813" y="1773238"/>
            <a:ext cx="5761037" cy="4875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54675"/>
            </a:gs>
            <a:gs pos="100000">
              <a:srgbClr val="FF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Осевое сечение конуса.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48200" y="1600200"/>
            <a:ext cx="4038600" cy="52419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65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600" smtClean="0"/>
              <a:t>Если секущая плоскость проходит через ось конуса, то сечение представляет собой равнобедренный треугольник, основание которого- диаметр основания конуса, а боковые стороны- образующие конуса. Это сечение- </a:t>
            </a:r>
            <a:r>
              <a:rPr lang="en-GB" sz="2600" b="1" i="1" smtClean="0"/>
              <a:t>осевое.</a:t>
            </a: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 l="13278" r="18785" b="11417"/>
          <a:stretch>
            <a:fillRect/>
          </a:stretch>
        </p:blipFill>
        <p:spPr bwMode="auto">
          <a:xfrm>
            <a:off x="250825" y="1628775"/>
            <a:ext cx="4321175" cy="4464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8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95288"/>
            <a:ext cx="8229600" cy="1262062"/>
          </a:xfrm>
        </p:spPr>
        <p:txBody>
          <a:bodyPr lIns="0" tIns="0" rIns="0" bIns="0"/>
          <a:lstStyle/>
          <a:p>
            <a:pPr eaLnBrk="1" hangingPunct="1"/>
            <a:endParaRPr lang="ru-RU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43438" y="1773238"/>
            <a:ext cx="4038600" cy="47148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700"/>
              </a:spcBef>
            </a:pPr>
            <a:r>
              <a:rPr lang="en-GB" sz="2800" smtClean="0"/>
              <a:t>Сечение конуса плоскостью q, перпендикулярной к его оси.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None/>
            </a:pPr>
            <a:r>
              <a:rPr lang="en-GB" sz="2800" smtClean="0">
                <a:cs typeface="Arial" charset="0"/>
              </a:rPr>
              <a:t>      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None/>
            </a:pPr>
            <a:endParaRPr lang="en-GB" sz="2800" smtClean="0">
              <a:cs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None/>
            </a:pPr>
            <a:endParaRPr lang="en-GB" sz="2800" smtClean="0">
              <a:cs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Font typeface="Arial" charset="0"/>
              <a:buNone/>
            </a:pPr>
            <a:r>
              <a:rPr lang="en-GB" sz="2800" smtClean="0">
                <a:cs typeface="Arial" charset="0"/>
              </a:rPr>
              <a:t>                               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4" cstate="print"/>
          <a:srcRect l="16313" r="31999" b="4556"/>
          <a:stretch>
            <a:fillRect/>
          </a:stretch>
        </p:blipFill>
        <p:spPr bwMode="auto">
          <a:xfrm>
            <a:off x="214313" y="1457325"/>
            <a:ext cx="4105275" cy="540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34" name="WordArt 4"/>
          <p:cNvSpPr>
            <a:spLocks noChangeArrowheads="1" noChangeShapeType="1" noTextEdit="1"/>
          </p:cNvSpPr>
          <p:nvPr/>
        </p:nvSpPr>
        <p:spPr bwMode="auto">
          <a:xfrm>
            <a:off x="900113" y="404813"/>
            <a:ext cx="7632700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6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0186" dir="1096358" algn="ctr" rotWithShape="0">
                    <a:srgbClr val="9999FF"/>
                  </a:outerShdw>
                </a:effectLst>
                <a:latin typeface="Arial"/>
                <a:cs typeface="Arial"/>
              </a:rPr>
              <a:t>Сечение конуса плоскостью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240213" y="3275013"/>
          <a:ext cx="720725" cy="360362"/>
        </p:xfrm>
        <a:graphic>
          <a:graphicData uri="http://schemas.openxmlformats.org/presentationml/2006/ole">
            <p:oleObj spid="_x0000_s1026" r:id="rId5" imgW="72360" imgH="168480" progId="">
              <p:embed/>
            </p:oleObj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4240213" y="3275013"/>
          <a:ext cx="73025" cy="180975"/>
        </p:xfrm>
        <a:graphic>
          <a:graphicData uri="http://schemas.openxmlformats.org/presentationml/2006/ole">
            <p:oleObj spid="_x0000_s1027" r:id="rId6" imgW="72360" imgH="168480" progId="">
              <p:embed/>
            </p:oleObj>
          </a:graphicData>
        </a:graphic>
      </p:graphicFrame>
      <p:graphicFrame>
        <p:nvGraphicFramePr>
          <p:cNvPr id="1028" name="Object 7"/>
          <p:cNvGraphicFramePr>
            <a:graphicFrameLocks noChangeAspect="1"/>
          </p:cNvGraphicFramePr>
          <p:nvPr/>
        </p:nvGraphicFramePr>
        <p:xfrm>
          <a:off x="4240213" y="3275013"/>
          <a:ext cx="73025" cy="180975"/>
        </p:xfrm>
        <a:graphic>
          <a:graphicData uri="http://schemas.openxmlformats.org/presentationml/2006/ole">
            <p:oleObj spid="_x0000_s1028" r:id="rId7" imgW="72360" imgH="168480" progId="">
              <p:embed/>
            </p:oleObj>
          </a:graphicData>
        </a:graphic>
      </p:graphicFrame>
      <p:graphicFrame>
        <p:nvGraphicFramePr>
          <p:cNvPr id="1029" name="Object 8"/>
          <p:cNvGraphicFramePr>
            <a:graphicFrameLocks noChangeAspect="1"/>
          </p:cNvGraphicFramePr>
          <p:nvPr/>
        </p:nvGraphicFramePr>
        <p:xfrm>
          <a:off x="4240213" y="3275013"/>
          <a:ext cx="73025" cy="195262"/>
        </p:xfrm>
        <a:graphic>
          <a:graphicData uri="http://schemas.openxmlformats.org/presentationml/2006/ole">
            <p:oleObj spid="_x0000_s1029" r:id="rId8" imgW="72360" imgH="168480" progId="">
              <p:embed/>
            </p:oleObj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500"/>
                                  </p:iterate>
                                  <p:childTnLst>
                                    <p:set>
                                      <p:cBhvr>
                                        <p:cTn id="19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66CC"/>
            </a:gs>
            <a:gs pos="100000">
              <a:srgbClr val="172F5E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solidFill>
                  <a:srgbClr val="551A07"/>
                </a:solidFill>
              </a:rPr>
              <a:t>Площадь поверхности конуса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solidFill>
                  <a:srgbClr val="000000"/>
                </a:solidFill>
              </a:rPr>
              <a:t>За площадь боковой поверхности конуса принимается площадь её развертки. </a:t>
            </a:r>
          </a:p>
          <a:p>
            <a:pPr algn="ctr" eaLnBrk="1" hangingPunct="1">
              <a:lnSpc>
                <a:spcPct val="90000"/>
              </a:lnSpc>
              <a:spcBef>
                <a:spcPts val="675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solidFill>
                  <a:srgbClr val="000000"/>
                </a:solidFill>
              </a:rPr>
              <a:t>Площадь </a:t>
            </a:r>
            <a:r>
              <a:rPr lang="en-GB" sz="2400" b="1" i="1" smtClean="0">
                <a:solidFill>
                  <a:srgbClr val="551A07"/>
                </a:solidFill>
              </a:rPr>
              <a:t>боковой</a:t>
            </a:r>
            <a:r>
              <a:rPr lang="en-GB" sz="2400" b="1" i="1" smtClean="0">
                <a:solidFill>
                  <a:srgbClr val="000000"/>
                </a:solidFill>
              </a:rPr>
              <a:t> </a:t>
            </a:r>
            <a:r>
              <a:rPr lang="en-GB" sz="2400" smtClean="0">
                <a:solidFill>
                  <a:srgbClr val="000000"/>
                </a:solidFill>
              </a:rPr>
              <a:t>поверхности конуса равна произведению половины длины окружности основания на образующую.   </a:t>
            </a:r>
          </a:p>
          <a:p>
            <a:pPr algn="ctr" eaLnBrk="1" hangingPunct="1">
              <a:lnSpc>
                <a:spcPct val="90000"/>
              </a:lnSpc>
              <a:spcBef>
                <a:spcPts val="675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solidFill>
                  <a:srgbClr val="000000"/>
                </a:solidFill>
              </a:rPr>
              <a:t>   </a:t>
            </a:r>
            <a:r>
              <a:rPr lang="en-GB" sz="2700" b="1" i="1" smtClean="0">
                <a:solidFill>
                  <a:srgbClr val="551A07"/>
                </a:solidFill>
              </a:rPr>
              <a:t>S= π r l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solidFill>
                  <a:srgbClr val="000000"/>
                </a:solidFill>
              </a:rPr>
              <a:t>Площадь </a:t>
            </a:r>
            <a:r>
              <a:rPr lang="en-GB" sz="2400" b="1" i="1" smtClean="0">
                <a:solidFill>
                  <a:srgbClr val="551A07"/>
                </a:solidFill>
              </a:rPr>
              <a:t>полной</a:t>
            </a:r>
            <a:r>
              <a:rPr lang="en-GB" sz="2400" smtClean="0">
                <a:solidFill>
                  <a:srgbClr val="000000"/>
                </a:solidFill>
              </a:rPr>
              <a:t> поверхности конуса- сумма площадей боковой поверхности и основания.</a:t>
            </a:r>
            <a:r>
              <a:rPr lang="en-GB" sz="2000" smtClean="0">
                <a:solidFill>
                  <a:srgbClr val="000000"/>
                </a:solidFill>
              </a:rPr>
              <a:t>            </a:t>
            </a:r>
          </a:p>
          <a:p>
            <a:pPr algn="ctr" eaLnBrk="1" hangingPunct="1">
              <a:lnSpc>
                <a:spcPct val="90000"/>
              </a:lnSpc>
              <a:spcBef>
                <a:spcPts val="5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smtClean="0">
                <a:solidFill>
                  <a:srgbClr val="000000"/>
                </a:solidFill>
              </a:rPr>
              <a:t>   </a:t>
            </a:r>
            <a:r>
              <a:rPr lang="en-GB" sz="2700" b="1" i="1" smtClean="0">
                <a:solidFill>
                  <a:srgbClr val="551A07"/>
                </a:solidFill>
              </a:rPr>
              <a:t>S= π r (l+r)</a:t>
            </a:r>
            <a:r>
              <a:rPr lang="en-GB" sz="2000" smtClean="0">
                <a:solidFill>
                  <a:srgbClr val="000000"/>
                </a:solidFill>
              </a:rPr>
              <a:t>  </a:t>
            </a: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AFA90"/>
            </a:gs>
            <a:gs pos="100000">
              <a:srgbClr val="CCFF99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buClr>
                <a:srgbClr val="FFFFFF"/>
              </a:buClr>
              <a:buFont typeface="Comic Sans MS" pitchFamily="6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>
              <a:solidFill>
                <a:srgbClr val="000000"/>
              </a:solidFill>
              <a:latin typeface="Comic Sans MS" pitchFamily="64" charset="0"/>
            </a:endParaRP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buClr>
                <a:srgbClr val="FFFFFF"/>
              </a:buClr>
              <a:buFont typeface="Comic Sans MS" pitchFamily="6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1400">
              <a:solidFill>
                <a:srgbClr val="000000"/>
              </a:solidFill>
              <a:latin typeface="Comic Sans MS" pitchFamily="6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16002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>
                <a:srgbClr val="006699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solidFill>
                  <a:srgbClr val="006699"/>
                </a:solidFill>
              </a:rPr>
              <a:t>Усечённый конус</a:t>
            </a:r>
          </a:p>
        </p:txBody>
      </p:sp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3" cstate="print"/>
          <a:srcRect r="19693" b="20836"/>
          <a:stretch>
            <a:fillRect/>
          </a:stretch>
        </p:blipFill>
        <p:spPr bwMode="auto">
          <a:xfrm>
            <a:off x="971550" y="1557338"/>
            <a:ext cx="7129463" cy="5184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-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-.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+.4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ECBD8"/>
            </a:gs>
            <a:gs pos="100000">
              <a:srgbClr val="575D6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500" smtClean="0"/>
              <a:t>Усечённый конус получен вращением прямоугольной трапеции АВСD вокруг стороны CD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 l="10127" t="35638" r="45573" b="13148"/>
          <a:stretch>
            <a:fillRect/>
          </a:stretch>
        </p:blipFill>
        <p:spPr bwMode="auto">
          <a:xfrm>
            <a:off x="2195513" y="1557338"/>
            <a:ext cx="4516437" cy="460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 Black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 Black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4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Verdana"/>
        <a:ea typeface=""/>
        <a:cs typeface="Lucida Sans Unicode"/>
      </a:majorFont>
      <a:minorFont>
        <a:latin typeface="Verdana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Verdana"/>
        <a:ea typeface=""/>
        <a:cs typeface="Lucida Sans Unicode"/>
      </a:majorFont>
      <a:minorFont>
        <a:latin typeface="Verdana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omic Sans MS"/>
        <a:ea typeface=""/>
        <a:cs typeface="Lucida Sans Unicode"/>
      </a:majorFont>
      <a:minorFont>
        <a:latin typeface="Comic Sans MS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omic Sans MS"/>
        <a:ea typeface=""/>
        <a:cs typeface="Lucida Sans Unicode"/>
      </a:majorFont>
      <a:minorFont>
        <a:latin typeface="Comic Sans MS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ahoma"/>
        <a:ea typeface=""/>
        <a:cs typeface="Lucida Sans Unicode"/>
      </a:majorFont>
      <a:minorFont>
        <a:latin typeface="Tahoma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6000"/>
          </a:lnSpc>
          <a:spcBef>
            <a:spcPct val="0"/>
          </a:spcBef>
          <a:spcAft>
            <a:spcPct val="0"/>
          </a:spcAft>
          <a:buClr>
            <a:srgbClr val="FAF9E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172</Words>
  <Application>Microsoft Office PowerPoint</Application>
  <PresentationFormat>Экран (4:3)</PresentationFormat>
  <Paragraphs>28</Paragraphs>
  <Slides>11</Slides>
  <Notes>10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17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11</vt:i4>
      </vt:variant>
    </vt:vector>
  </HeadingPairs>
  <TitlesOfParts>
    <vt:vector size="41" baseType="lpstr">
      <vt:lpstr>Arial</vt:lpstr>
      <vt:lpstr>Lucida Sans Unicode</vt:lpstr>
      <vt:lpstr>Tahoma</vt:lpstr>
      <vt:lpstr>Wingdings</vt:lpstr>
      <vt:lpstr>Times New Roman</vt:lpstr>
      <vt:lpstr>Verdana</vt:lpstr>
      <vt:lpstr>Comic Sans MS</vt:lpstr>
      <vt:lpstr>Arial Black</vt:lpstr>
      <vt:lpstr>Calibri</vt:lpstr>
      <vt:lpstr>StarSymbol</vt:lpstr>
      <vt:lpstr>Algerian</vt:lpstr>
      <vt:lpstr>Arno Pro Subhead</vt:lpstr>
      <vt:lpstr>Cambria</vt:lpstr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6_Тема Office</vt:lpstr>
      <vt:lpstr>7_Тема Office</vt:lpstr>
      <vt:lpstr>8_Тема Office</vt:lpstr>
      <vt:lpstr>9_Тема Office</vt:lpstr>
      <vt:lpstr>10_Тема Office</vt:lpstr>
      <vt:lpstr>11_Тема Office</vt:lpstr>
      <vt:lpstr>12_Тема Office</vt:lpstr>
      <vt:lpstr>13_Тема Office</vt:lpstr>
      <vt:lpstr>14_Тема Office</vt:lpstr>
      <vt:lpstr>15_Тема Office</vt:lpstr>
      <vt:lpstr>16_Тема Office</vt:lpstr>
      <vt:lpstr>Слайд 1</vt:lpstr>
      <vt:lpstr>Конус -</vt:lpstr>
      <vt:lpstr>Конус</vt:lpstr>
      <vt:lpstr>Конус получен вращением прямоугольного треугольника АВС вокруг катета АВ</vt:lpstr>
      <vt:lpstr>Осевое сечение конуса.</vt:lpstr>
      <vt:lpstr>Слайд 6</vt:lpstr>
      <vt:lpstr>Площадь поверхности конуса</vt:lpstr>
      <vt:lpstr>Усечённый конус</vt:lpstr>
      <vt:lpstr>Усечённый конус получен вращением прямоугольной трапеции АВСD вокруг стороны CD</vt:lpstr>
      <vt:lpstr>  Площадь боковой поверхности усечённого конуса.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7</cp:revision>
  <dcterms:modified xsi:type="dcterms:W3CDTF">2012-03-07T15:18:19Z</dcterms:modified>
</cp:coreProperties>
</file>