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3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256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6401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996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087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45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080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48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5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12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99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66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5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46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8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03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27C5E-C643-4DC2-A250-A9882F4C8203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B2D6E97-0F29-44D4-8569-A3D2949CF1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51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44515" y="724436"/>
            <a:ext cx="8915399" cy="2262781"/>
          </a:xfrm>
        </p:spPr>
        <p:txBody>
          <a:bodyPr/>
          <a:lstStyle/>
          <a:p>
            <a:r>
              <a:rPr lang="uk-UA" dirty="0" smtClean="0"/>
              <a:t>             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Піраміда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1298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175" y="624109"/>
            <a:ext cx="8989185" cy="5995631"/>
          </a:xfrm>
        </p:spPr>
      </p:pic>
    </p:spTree>
    <p:extLst>
      <p:ext uri="{BB962C8B-B14F-4D97-AF65-F5344CB8AC3E}">
        <p14:creationId xmlns:p14="http://schemas.microsoft.com/office/powerpoint/2010/main" val="16837694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427" y="186227"/>
            <a:ext cx="8989185" cy="6085783"/>
          </a:xfrm>
        </p:spPr>
      </p:pic>
    </p:spTree>
    <p:extLst>
      <p:ext uri="{BB962C8B-B14F-4D97-AF65-F5344CB8AC3E}">
        <p14:creationId xmlns:p14="http://schemas.microsoft.com/office/powerpoint/2010/main" val="288974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607" y="418047"/>
            <a:ext cx="8989185" cy="5969873"/>
          </a:xfrm>
        </p:spPr>
      </p:pic>
    </p:spTree>
    <p:extLst>
      <p:ext uri="{BB962C8B-B14F-4D97-AF65-F5344CB8AC3E}">
        <p14:creationId xmlns:p14="http://schemas.microsoft.com/office/powerpoint/2010/main" val="8610598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піраміда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«</a:t>
            </a:r>
            <a:r>
              <a:rPr lang="ru-RU" sz="2800" dirty="0" err="1" smtClean="0"/>
              <a:t>Піраміда</a:t>
            </a:r>
            <a:r>
              <a:rPr lang="ru-RU" sz="2800" dirty="0" smtClean="0"/>
              <a:t>» </a:t>
            </a:r>
            <a:r>
              <a:rPr lang="ru-RU" sz="2800" dirty="0"/>
              <a:t>– </a:t>
            </a:r>
            <a:r>
              <a:rPr lang="ru-RU" sz="2800" dirty="0" err="1"/>
              <a:t>латинська</a:t>
            </a:r>
            <a:r>
              <a:rPr lang="ru-RU" sz="2800" dirty="0"/>
              <a:t> форма </a:t>
            </a:r>
            <a:r>
              <a:rPr lang="ru-RU" sz="2800" dirty="0" err="1" smtClean="0"/>
              <a:t>грецького</a:t>
            </a:r>
            <a:r>
              <a:rPr lang="ru-RU" sz="2800" dirty="0" smtClean="0"/>
              <a:t> </a:t>
            </a:r>
            <a:r>
              <a:rPr lang="ru-RU" sz="2800" dirty="0"/>
              <a:t>слова “ </a:t>
            </a:r>
            <a:r>
              <a:rPr lang="ru-RU" sz="2800" dirty="0" err="1"/>
              <a:t>пюраміс</a:t>
            </a:r>
            <a:r>
              <a:rPr lang="ru-RU" sz="2800" dirty="0"/>
              <a:t> ”, </a:t>
            </a:r>
            <a:r>
              <a:rPr lang="ru-RU" sz="2800" dirty="0" err="1"/>
              <a:t>яким</a:t>
            </a:r>
            <a:r>
              <a:rPr lang="ru-RU" sz="2800" dirty="0"/>
              <a:t> </a:t>
            </a:r>
            <a:r>
              <a:rPr lang="ru-RU" sz="2800" dirty="0" smtClean="0"/>
              <a:t> греки </a:t>
            </a:r>
            <a:r>
              <a:rPr lang="ru-RU" sz="2800" dirty="0" err="1"/>
              <a:t>називали</a:t>
            </a:r>
            <a:r>
              <a:rPr lang="ru-RU" sz="2800" dirty="0"/>
              <a:t> </a:t>
            </a:r>
            <a:r>
              <a:rPr lang="ru-RU" sz="2800" dirty="0" err="1"/>
              <a:t>єгипетські</a:t>
            </a:r>
            <a:r>
              <a:rPr lang="ru-RU" sz="2800" dirty="0"/>
              <a:t> </a:t>
            </a:r>
            <a:r>
              <a:rPr lang="ru-RU" sz="2800" dirty="0" err="1"/>
              <a:t>піраміди</a:t>
            </a:r>
            <a:r>
              <a:rPr lang="ru-RU" sz="2800" dirty="0"/>
              <a:t>;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/>
              <a:t>слово походить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 smtClean="0"/>
              <a:t>давньоєгипетського</a:t>
            </a:r>
            <a:r>
              <a:rPr lang="ru-RU" sz="2800" dirty="0" smtClean="0"/>
              <a:t> слова «</a:t>
            </a:r>
            <a:r>
              <a:rPr lang="ru-RU" sz="2800" dirty="0" err="1" smtClean="0"/>
              <a:t>пурама</a:t>
            </a:r>
            <a:r>
              <a:rPr lang="ru-RU" sz="2800" dirty="0" smtClean="0"/>
              <a:t>», </a:t>
            </a:r>
            <a:r>
              <a:rPr lang="ru-RU" sz="2800" dirty="0" err="1"/>
              <a:t>яким</a:t>
            </a:r>
            <a:r>
              <a:rPr lang="ru-RU" sz="2800" dirty="0"/>
              <a:t> </a:t>
            </a:r>
            <a:r>
              <a:rPr lang="ru-RU" sz="2800" dirty="0" err="1"/>
              <a:t>ці</a:t>
            </a:r>
            <a:r>
              <a:rPr lang="ru-RU" sz="2800" dirty="0"/>
              <a:t> </a:t>
            </a:r>
            <a:r>
              <a:rPr lang="ru-RU" sz="2800" dirty="0" err="1"/>
              <a:t>піраміди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називали</a:t>
            </a:r>
            <a:r>
              <a:rPr lang="ru-RU" sz="2800" dirty="0" smtClean="0"/>
              <a:t> </a:t>
            </a:r>
            <a:r>
              <a:rPr lang="ru-RU" sz="2800" dirty="0" err="1"/>
              <a:t>самі</a:t>
            </a:r>
            <a:r>
              <a:rPr lang="ru-RU" sz="2800" dirty="0"/>
              <a:t> </a:t>
            </a:r>
            <a:r>
              <a:rPr lang="ru-RU" sz="2800" dirty="0" err="1"/>
              <a:t>єгиптяни</a:t>
            </a:r>
            <a:r>
              <a:rPr lang="ru-RU" sz="2800" dirty="0"/>
              <a:t>. </a:t>
            </a:r>
            <a:r>
              <a:rPr lang="ru-RU" sz="2800" dirty="0" err="1" smtClean="0"/>
              <a:t>Сучасні</a:t>
            </a:r>
            <a:r>
              <a:rPr lang="ru-RU" sz="2800" dirty="0" smtClean="0"/>
              <a:t> </a:t>
            </a:r>
            <a:r>
              <a:rPr lang="ru-RU" sz="2800" dirty="0" err="1" smtClean="0"/>
              <a:t>єгиптяни</a:t>
            </a:r>
            <a:r>
              <a:rPr lang="ru-RU" sz="2800" dirty="0" smtClean="0"/>
              <a:t> </a:t>
            </a:r>
            <a:r>
              <a:rPr lang="ru-RU" sz="2800" dirty="0" err="1"/>
              <a:t>називають</a:t>
            </a:r>
            <a:r>
              <a:rPr lang="ru-RU" sz="2800" dirty="0"/>
              <a:t> </a:t>
            </a:r>
            <a:r>
              <a:rPr lang="ru-RU" sz="2800" dirty="0" err="1"/>
              <a:t>піраміди</a:t>
            </a:r>
            <a:r>
              <a:rPr lang="ru-RU" sz="2800" dirty="0"/>
              <a:t> </a:t>
            </a:r>
            <a:r>
              <a:rPr lang="ru-RU" sz="2800" dirty="0" smtClean="0"/>
              <a:t> словом </a:t>
            </a:r>
            <a:r>
              <a:rPr lang="ru-RU" sz="2800" dirty="0"/>
              <a:t>“ </a:t>
            </a:r>
            <a:r>
              <a:rPr lang="ru-RU" sz="2800" dirty="0" err="1"/>
              <a:t>ахрам</a:t>
            </a:r>
            <a:r>
              <a:rPr lang="ru-RU" sz="2800" dirty="0"/>
              <a:t> ”, яке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ru-RU" sz="2800" dirty="0" smtClean="0"/>
              <a:t> походить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давньоєгипетського</a:t>
            </a:r>
            <a:r>
              <a:rPr lang="ru-RU" sz="2800" dirty="0"/>
              <a:t> </a:t>
            </a:r>
            <a:r>
              <a:rPr lang="ru-RU" sz="2800" dirty="0" smtClean="0"/>
              <a:t> слова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7239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672" y="268283"/>
            <a:ext cx="9010940" cy="6497408"/>
          </a:xfrm>
        </p:spPr>
      </p:pic>
    </p:spTree>
    <p:extLst>
      <p:ext uri="{BB962C8B-B14F-4D97-AF65-F5344CB8AC3E}">
        <p14:creationId xmlns:p14="http://schemas.microsoft.com/office/powerpoint/2010/main" val="15125141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Піраміда як одне із 100 чудес світу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err="1"/>
              <a:t>Призначення</a:t>
            </a:r>
            <a:r>
              <a:rPr lang="ru-RU" sz="3200" dirty="0"/>
              <a:t> </a:t>
            </a:r>
            <a:r>
              <a:rPr lang="ru-RU" sz="3200" dirty="0" err="1"/>
              <a:t>пірамід</a:t>
            </a:r>
            <a:r>
              <a:rPr lang="ru-RU" sz="3200" dirty="0"/>
              <a:t> у </a:t>
            </a:r>
            <a:r>
              <a:rPr lang="ru-RU" sz="3200" dirty="0" err="1"/>
              <a:t>Давньому</a:t>
            </a:r>
            <a:r>
              <a:rPr lang="ru-RU" sz="3200" dirty="0"/>
              <a:t> </a:t>
            </a:r>
            <a:r>
              <a:rPr lang="ru-RU" sz="3200" dirty="0" err="1"/>
              <a:t>Єгипті</a:t>
            </a:r>
            <a:endParaRPr lang="ru-RU" sz="3200" dirty="0"/>
          </a:p>
          <a:p>
            <a:pPr marL="0" indent="0">
              <a:buNone/>
            </a:pPr>
            <a:r>
              <a:rPr lang="ru-RU" sz="2000" dirty="0" smtClean="0"/>
              <a:t>В </a:t>
            </a:r>
            <a:r>
              <a:rPr lang="ru-RU" sz="2000" dirty="0" err="1" smtClean="0"/>
              <a:t>релігії</a:t>
            </a:r>
            <a:r>
              <a:rPr lang="ru-RU" sz="2000" dirty="0" smtClean="0"/>
              <a:t> </a:t>
            </a:r>
            <a:r>
              <a:rPr lang="ru-RU" sz="2000" dirty="0" err="1" smtClean="0"/>
              <a:t>давніх</a:t>
            </a:r>
            <a:r>
              <a:rPr lang="ru-RU" sz="2000" dirty="0" smtClean="0"/>
              <a:t> </a:t>
            </a:r>
            <a:r>
              <a:rPr lang="ru-RU" sz="2000" dirty="0" err="1" smtClean="0"/>
              <a:t>єгиптян</a:t>
            </a:r>
            <a:r>
              <a:rPr lang="ru-RU" sz="2000" dirty="0" smtClean="0"/>
              <a:t> </a:t>
            </a:r>
            <a:r>
              <a:rPr lang="ru-RU" sz="2000" dirty="0" err="1" smtClean="0"/>
              <a:t>вирішальне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 мала </a:t>
            </a:r>
            <a:r>
              <a:rPr lang="ru-RU" sz="2000" dirty="0" err="1" smtClean="0"/>
              <a:t>уява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загробне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.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уявлення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вплинули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розвиток</a:t>
            </a:r>
            <a:r>
              <a:rPr lang="ru-RU" sz="2000" dirty="0" smtClean="0"/>
              <a:t> і </a:t>
            </a:r>
            <a:r>
              <a:rPr lang="ru-RU" sz="2000" dirty="0" err="1" smtClean="0"/>
              <a:t>формування</a:t>
            </a:r>
            <a:r>
              <a:rPr lang="ru-RU" sz="2000" dirty="0" smtClean="0"/>
              <a:t> стилю </a:t>
            </a:r>
            <a:r>
              <a:rPr lang="ru-RU" sz="2000" dirty="0" err="1" smtClean="0"/>
              <a:t>пірамід</a:t>
            </a:r>
            <a:r>
              <a:rPr lang="ru-RU" sz="2000" dirty="0" smtClean="0"/>
              <a:t> та </a:t>
            </a:r>
            <a:r>
              <a:rPr lang="ru-RU" sz="2000" dirty="0" err="1" smtClean="0"/>
              <a:t>гробниць</a:t>
            </a:r>
            <a:r>
              <a:rPr lang="ru-RU" sz="2000" dirty="0" smtClean="0"/>
              <a:t>, на всю </a:t>
            </a:r>
            <a:r>
              <a:rPr lang="ru-RU" sz="2000" dirty="0" err="1" smtClean="0"/>
              <a:t>архітектуру</a:t>
            </a:r>
            <a:r>
              <a:rPr lang="ru-RU" sz="2000" dirty="0" smtClean="0"/>
              <a:t> </a:t>
            </a:r>
            <a:r>
              <a:rPr lang="ru-RU" sz="2000" dirty="0" err="1" smtClean="0"/>
              <a:t>Давнього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Єгипту</a:t>
            </a:r>
            <a:r>
              <a:rPr lang="ru-RU" sz="2000" dirty="0" smtClean="0"/>
              <a:t> в </a:t>
            </a:r>
            <a:r>
              <a:rPr lang="ru-RU" sz="2000" dirty="0" err="1" smtClean="0"/>
              <a:t>цілому</a:t>
            </a:r>
            <a:r>
              <a:rPr lang="ru-RU" sz="2000" dirty="0" smtClean="0"/>
              <a:t>. Люди </a:t>
            </a:r>
            <a:r>
              <a:rPr lang="ru-RU" sz="2000" dirty="0" err="1" smtClean="0"/>
              <a:t>вважали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підготовку</a:t>
            </a:r>
            <a:r>
              <a:rPr lang="ru-RU" sz="2000" dirty="0" smtClean="0"/>
              <a:t> до загробного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одним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завдань</a:t>
            </a:r>
            <a:r>
              <a:rPr lang="ru-RU" sz="2000" dirty="0" smtClean="0"/>
              <a:t> </a:t>
            </a:r>
            <a:r>
              <a:rPr lang="ru-RU" sz="2000" dirty="0" err="1" smtClean="0"/>
              <a:t>свого</a:t>
            </a:r>
            <a:r>
              <a:rPr lang="ru-RU" sz="2000" dirty="0" smtClean="0"/>
              <a:t> земного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. </a:t>
            </a:r>
            <a:r>
              <a:rPr lang="ru-RU" sz="2000" dirty="0" err="1" smtClean="0"/>
              <a:t>Загробне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єгиптяни</a:t>
            </a:r>
            <a:r>
              <a:rPr lang="ru-RU" sz="2000" dirty="0" smtClean="0"/>
              <a:t> </a:t>
            </a:r>
            <a:r>
              <a:rPr lang="ru-RU" sz="2000" dirty="0" err="1" smtClean="0"/>
              <a:t>уявляли</a:t>
            </a:r>
            <a:r>
              <a:rPr lang="ru-RU" sz="2000" dirty="0" smtClean="0"/>
              <a:t> </a:t>
            </a:r>
            <a:r>
              <a:rPr lang="ru-RU" sz="2000" dirty="0" err="1" smtClean="0"/>
              <a:t>собі</a:t>
            </a:r>
            <a:r>
              <a:rPr lang="ru-RU" sz="2000" dirty="0" smtClean="0"/>
              <a:t> як </a:t>
            </a:r>
            <a:r>
              <a:rPr lang="ru-RU" sz="2000" dirty="0" err="1" smtClean="0"/>
              <a:t>продовження</a:t>
            </a:r>
            <a:r>
              <a:rPr lang="ru-RU" sz="2000" dirty="0" smtClean="0"/>
              <a:t> земного </a:t>
            </a:r>
            <a:r>
              <a:rPr lang="ru-RU" sz="2000" dirty="0" err="1" smtClean="0"/>
              <a:t>існування</a:t>
            </a:r>
            <a:r>
              <a:rPr lang="ru-RU" sz="2000" dirty="0" smtClean="0"/>
              <a:t>: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 і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смерті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продовжує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свій</a:t>
            </a:r>
            <a:r>
              <a:rPr lang="ru-RU" sz="2000" dirty="0" smtClean="0"/>
              <a:t> шлях у </a:t>
            </a:r>
            <a:r>
              <a:rPr lang="ru-RU" sz="2000" dirty="0" err="1" smtClean="0"/>
              <a:t>царстві</a:t>
            </a:r>
            <a:r>
              <a:rPr lang="ru-RU" sz="2000" dirty="0" smtClean="0"/>
              <a:t> </a:t>
            </a:r>
            <a:r>
              <a:rPr lang="ru-RU" sz="2000" dirty="0" err="1" smtClean="0"/>
              <a:t>безсмертя</a:t>
            </a:r>
            <a:r>
              <a:rPr lang="ru-RU" sz="2000" dirty="0" smtClean="0"/>
              <a:t>. А тому </a:t>
            </a:r>
            <a:r>
              <a:rPr lang="ru-RU" sz="2000" dirty="0" err="1" smtClean="0"/>
              <a:t>благоустрій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майбутньої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гробниці</a:t>
            </a:r>
            <a:r>
              <a:rPr lang="ru-RU" sz="2000" dirty="0" smtClean="0"/>
              <a:t> </a:t>
            </a:r>
            <a:r>
              <a:rPr lang="ru-RU" sz="2000" dirty="0" err="1" smtClean="0"/>
              <a:t>мав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важливе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864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884" y="429833"/>
            <a:ext cx="10123074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424672"/>
            <a:ext cx="9040476" cy="5397025"/>
          </a:xfrm>
        </p:spPr>
      </p:pic>
    </p:spTree>
    <p:extLst>
      <p:ext uri="{BB962C8B-B14F-4D97-AF65-F5344CB8AC3E}">
        <p14:creationId xmlns:p14="http://schemas.microsoft.com/office/powerpoint/2010/main" val="229505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348" y="624110"/>
            <a:ext cx="10085357" cy="5918357"/>
          </a:xfrm>
        </p:spPr>
      </p:pic>
    </p:spTree>
    <p:extLst>
      <p:ext uri="{BB962C8B-B14F-4D97-AF65-F5344CB8AC3E}">
        <p14:creationId xmlns:p14="http://schemas.microsoft.com/office/powerpoint/2010/main" val="272088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624110"/>
            <a:ext cx="8989185" cy="6008510"/>
          </a:xfrm>
        </p:spPr>
      </p:pic>
    </p:spTree>
    <p:extLst>
      <p:ext uri="{BB962C8B-B14F-4D97-AF65-F5344CB8AC3E}">
        <p14:creationId xmlns:p14="http://schemas.microsoft.com/office/powerpoint/2010/main" val="209759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624110"/>
            <a:ext cx="8911687" cy="6047146"/>
          </a:xfrm>
        </p:spPr>
      </p:pic>
    </p:spTree>
    <p:extLst>
      <p:ext uri="{BB962C8B-B14F-4D97-AF65-F5344CB8AC3E}">
        <p14:creationId xmlns:p14="http://schemas.microsoft.com/office/powerpoint/2010/main" val="1279241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145</Words>
  <Application>Microsoft Office PowerPoint</Application>
  <PresentationFormat>Широкоэкранный</PresentationFormat>
  <Paragraphs>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Легкий дым</vt:lpstr>
      <vt:lpstr>              Піраміда</vt:lpstr>
      <vt:lpstr>        Поняття слова «піраміда»</vt:lpstr>
      <vt:lpstr>Презентация PowerPoint</vt:lpstr>
      <vt:lpstr>   Піраміда як одне із 100 чудес світу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Піраміда</dc:title>
  <dc:creator>ЮЛЯ</dc:creator>
  <cp:lastModifiedBy>ЮЛЯ</cp:lastModifiedBy>
  <cp:revision>3</cp:revision>
  <dcterms:created xsi:type="dcterms:W3CDTF">2013-11-04T15:00:44Z</dcterms:created>
  <dcterms:modified xsi:type="dcterms:W3CDTF">2013-11-04T15:22:09Z</dcterms:modified>
</cp:coreProperties>
</file>