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27C5E-C643-4DC2-A250-A9882F4C8203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B2D6E97-0F29-44D4-8569-A3D2949CF1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1237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27C5E-C643-4DC2-A250-A9882F4C8203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B2D6E97-0F29-44D4-8569-A3D2949CF1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6256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27C5E-C643-4DC2-A250-A9882F4C8203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B2D6E97-0F29-44D4-8569-A3D2949CF1E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64015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27C5E-C643-4DC2-A250-A9882F4C8203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B2D6E97-0F29-44D4-8569-A3D2949CF1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69964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27C5E-C643-4DC2-A250-A9882F4C8203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B2D6E97-0F29-44D4-8569-A3D2949CF1E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208789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27C5E-C643-4DC2-A250-A9882F4C8203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B2D6E97-0F29-44D4-8569-A3D2949CF1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4456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27C5E-C643-4DC2-A250-A9882F4C8203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D6E97-0F29-44D4-8569-A3D2949CF1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0804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27C5E-C643-4DC2-A250-A9882F4C8203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D6E97-0F29-44D4-8569-A3D2949CF1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485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27C5E-C643-4DC2-A250-A9882F4C8203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D6E97-0F29-44D4-8569-A3D2949CF1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1953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27C5E-C643-4DC2-A250-A9882F4C8203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B2D6E97-0F29-44D4-8569-A3D2949CF1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312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27C5E-C643-4DC2-A250-A9882F4C8203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B2D6E97-0F29-44D4-8569-A3D2949CF1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8991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27C5E-C643-4DC2-A250-A9882F4C8203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B2D6E97-0F29-44D4-8569-A3D2949CF1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9661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27C5E-C643-4DC2-A250-A9882F4C8203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D6E97-0F29-44D4-8569-A3D2949CF1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556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27C5E-C643-4DC2-A250-A9882F4C8203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D6E97-0F29-44D4-8569-A3D2949CF1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9462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27C5E-C643-4DC2-A250-A9882F4C8203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2D6E97-0F29-44D4-8569-A3D2949CF1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587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27C5E-C643-4DC2-A250-A9882F4C8203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B2D6E97-0F29-44D4-8569-A3D2949CF1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6032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27C5E-C643-4DC2-A250-A9882F4C8203}" type="datetimeFigureOut">
              <a:rPr lang="ru-RU" smtClean="0"/>
              <a:t>04.11.2013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B2D6E97-0F29-44D4-8569-A3D2949CF1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5510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44515" y="724436"/>
            <a:ext cx="8915399" cy="2262781"/>
          </a:xfrm>
        </p:spPr>
        <p:txBody>
          <a:bodyPr/>
          <a:lstStyle/>
          <a:p>
            <a:r>
              <a:rPr lang="uk-UA" dirty="0" smtClean="0"/>
              <a:t>              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Піраміда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612989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4175" y="624109"/>
            <a:ext cx="8989185" cy="5995631"/>
          </a:xfrm>
        </p:spPr>
      </p:pic>
    </p:spTree>
    <p:extLst>
      <p:ext uri="{BB962C8B-B14F-4D97-AF65-F5344CB8AC3E}">
        <p14:creationId xmlns:p14="http://schemas.microsoft.com/office/powerpoint/2010/main" val="168376941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427" y="186227"/>
            <a:ext cx="8989185" cy="6085783"/>
          </a:xfrm>
        </p:spPr>
      </p:pic>
    </p:spTree>
    <p:extLst>
      <p:ext uri="{BB962C8B-B14F-4D97-AF65-F5344CB8AC3E}">
        <p14:creationId xmlns:p14="http://schemas.microsoft.com/office/powerpoint/2010/main" val="288974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3607" y="418047"/>
            <a:ext cx="8989185" cy="5969873"/>
          </a:xfrm>
        </p:spPr>
      </p:pic>
    </p:spTree>
    <p:extLst>
      <p:ext uri="{BB962C8B-B14F-4D97-AF65-F5344CB8AC3E}">
        <p14:creationId xmlns:p14="http://schemas.microsoft.com/office/powerpoint/2010/main" val="86105981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Поняття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слова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піраміда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«</a:t>
            </a:r>
            <a:r>
              <a:rPr lang="ru-RU" sz="2800" dirty="0" err="1" smtClean="0"/>
              <a:t>Піраміда</a:t>
            </a:r>
            <a:r>
              <a:rPr lang="ru-RU" sz="2800" dirty="0" smtClean="0"/>
              <a:t>» </a:t>
            </a:r>
            <a:r>
              <a:rPr lang="ru-RU" sz="2800" dirty="0"/>
              <a:t>– </a:t>
            </a:r>
            <a:r>
              <a:rPr lang="ru-RU" sz="2800" dirty="0" err="1"/>
              <a:t>латинська</a:t>
            </a:r>
            <a:r>
              <a:rPr lang="ru-RU" sz="2800" dirty="0"/>
              <a:t> форма </a:t>
            </a:r>
            <a:r>
              <a:rPr lang="ru-RU" sz="2800" dirty="0" err="1" smtClean="0"/>
              <a:t>грецького</a:t>
            </a:r>
            <a:r>
              <a:rPr lang="ru-RU" sz="2800" dirty="0" smtClean="0"/>
              <a:t> </a:t>
            </a:r>
            <a:r>
              <a:rPr lang="ru-RU" sz="2800" dirty="0"/>
              <a:t>слова “ </a:t>
            </a:r>
            <a:r>
              <a:rPr lang="ru-RU" sz="2800" dirty="0" err="1"/>
              <a:t>пюраміс</a:t>
            </a:r>
            <a:r>
              <a:rPr lang="ru-RU" sz="2800" dirty="0"/>
              <a:t> ”, </a:t>
            </a:r>
            <a:r>
              <a:rPr lang="ru-RU" sz="2800" dirty="0" err="1"/>
              <a:t>яким</a:t>
            </a:r>
            <a:r>
              <a:rPr lang="ru-RU" sz="2800" dirty="0"/>
              <a:t> </a:t>
            </a:r>
            <a:r>
              <a:rPr lang="ru-RU" sz="2800" dirty="0" smtClean="0"/>
              <a:t> греки </a:t>
            </a:r>
            <a:r>
              <a:rPr lang="ru-RU" sz="2800" dirty="0" err="1"/>
              <a:t>називали</a:t>
            </a:r>
            <a:r>
              <a:rPr lang="ru-RU" sz="2800" dirty="0"/>
              <a:t> </a:t>
            </a:r>
            <a:r>
              <a:rPr lang="ru-RU" sz="2800" dirty="0" err="1"/>
              <a:t>єгипетські</a:t>
            </a:r>
            <a:r>
              <a:rPr lang="ru-RU" sz="2800" dirty="0"/>
              <a:t> </a:t>
            </a:r>
            <a:r>
              <a:rPr lang="ru-RU" sz="2800" dirty="0" err="1"/>
              <a:t>піраміди</a:t>
            </a:r>
            <a:r>
              <a:rPr lang="ru-RU" sz="2800" dirty="0"/>
              <a:t>; </a:t>
            </a:r>
            <a:r>
              <a:rPr lang="ru-RU" sz="2800" dirty="0" err="1" smtClean="0"/>
              <a:t>це</a:t>
            </a:r>
            <a:r>
              <a:rPr lang="ru-RU" sz="2800" dirty="0" smtClean="0"/>
              <a:t> </a:t>
            </a:r>
            <a:r>
              <a:rPr lang="ru-RU" sz="2800" dirty="0"/>
              <a:t>слово походить </a:t>
            </a:r>
            <a:r>
              <a:rPr lang="ru-RU" sz="2800" dirty="0" err="1"/>
              <a:t>від</a:t>
            </a:r>
            <a:r>
              <a:rPr lang="ru-RU" sz="2800" dirty="0"/>
              <a:t> </a:t>
            </a:r>
            <a:r>
              <a:rPr lang="ru-RU" sz="2800" dirty="0" err="1" smtClean="0"/>
              <a:t>давньоєгипетського</a:t>
            </a:r>
            <a:r>
              <a:rPr lang="ru-RU" sz="2800" dirty="0" smtClean="0"/>
              <a:t> слова «</a:t>
            </a:r>
            <a:r>
              <a:rPr lang="ru-RU" sz="2800" dirty="0" err="1" smtClean="0"/>
              <a:t>пурама</a:t>
            </a:r>
            <a:r>
              <a:rPr lang="ru-RU" sz="2800" dirty="0" smtClean="0"/>
              <a:t>», </a:t>
            </a:r>
            <a:r>
              <a:rPr lang="ru-RU" sz="2800" dirty="0" err="1"/>
              <a:t>яким</a:t>
            </a:r>
            <a:r>
              <a:rPr lang="ru-RU" sz="2800" dirty="0"/>
              <a:t> </a:t>
            </a:r>
            <a:r>
              <a:rPr lang="ru-RU" sz="2800" dirty="0" err="1"/>
              <a:t>ці</a:t>
            </a:r>
            <a:r>
              <a:rPr lang="ru-RU" sz="2800" dirty="0"/>
              <a:t> </a:t>
            </a:r>
            <a:r>
              <a:rPr lang="ru-RU" sz="2800" dirty="0" err="1"/>
              <a:t>піраміди</a:t>
            </a:r>
            <a:r>
              <a:rPr lang="ru-RU" sz="2800" dirty="0"/>
              <a:t> </a:t>
            </a:r>
            <a:r>
              <a:rPr lang="ru-RU" sz="2800" dirty="0" smtClean="0"/>
              <a:t> </a:t>
            </a:r>
            <a:r>
              <a:rPr lang="ru-RU" sz="2800" dirty="0" err="1" smtClean="0"/>
              <a:t>називали</a:t>
            </a:r>
            <a:r>
              <a:rPr lang="ru-RU" sz="2800" dirty="0" smtClean="0"/>
              <a:t> </a:t>
            </a:r>
            <a:r>
              <a:rPr lang="ru-RU" sz="2800" dirty="0" err="1"/>
              <a:t>самі</a:t>
            </a:r>
            <a:r>
              <a:rPr lang="ru-RU" sz="2800" dirty="0"/>
              <a:t> </a:t>
            </a:r>
            <a:r>
              <a:rPr lang="ru-RU" sz="2800" dirty="0" err="1"/>
              <a:t>єгиптяни</a:t>
            </a:r>
            <a:r>
              <a:rPr lang="ru-RU" sz="2800" dirty="0"/>
              <a:t>. </a:t>
            </a:r>
            <a:r>
              <a:rPr lang="ru-RU" sz="2800" dirty="0" err="1" smtClean="0"/>
              <a:t>Сучасні</a:t>
            </a:r>
            <a:r>
              <a:rPr lang="ru-RU" sz="2800" dirty="0" smtClean="0"/>
              <a:t> </a:t>
            </a:r>
            <a:r>
              <a:rPr lang="ru-RU" sz="2800" dirty="0" err="1" smtClean="0"/>
              <a:t>єгиптяни</a:t>
            </a:r>
            <a:r>
              <a:rPr lang="ru-RU" sz="2800" dirty="0" smtClean="0"/>
              <a:t> </a:t>
            </a:r>
            <a:r>
              <a:rPr lang="ru-RU" sz="2800" dirty="0" err="1"/>
              <a:t>називають</a:t>
            </a:r>
            <a:r>
              <a:rPr lang="ru-RU" sz="2800" dirty="0"/>
              <a:t> </a:t>
            </a:r>
            <a:r>
              <a:rPr lang="ru-RU" sz="2800" dirty="0" err="1"/>
              <a:t>піраміди</a:t>
            </a:r>
            <a:r>
              <a:rPr lang="ru-RU" sz="2800" dirty="0"/>
              <a:t> </a:t>
            </a:r>
            <a:r>
              <a:rPr lang="ru-RU" sz="2800" dirty="0" smtClean="0"/>
              <a:t> словом </a:t>
            </a:r>
            <a:r>
              <a:rPr lang="ru-RU" sz="2800" dirty="0"/>
              <a:t>“ </a:t>
            </a:r>
            <a:r>
              <a:rPr lang="ru-RU" sz="2800" dirty="0" err="1"/>
              <a:t>ахрам</a:t>
            </a:r>
            <a:r>
              <a:rPr lang="ru-RU" sz="2800" dirty="0"/>
              <a:t> ”, яке </a:t>
            </a:r>
            <a:r>
              <a:rPr lang="ru-RU" sz="2800" dirty="0" err="1"/>
              <a:t>також</a:t>
            </a:r>
            <a:r>
              <a:rPr lang="ru-RU" sz="2800" dirty="0"/>
              <a:t> </a:t>
            </a:r>
            <a:r>
              <a:rPr lang="ru-RU" sz="2800" dirty="0" smtClean="0"/>
              <a:t> походить </a:t>
            </a:r>
            <a:r>
              <a:rPr lang="ru-RU" sz="2800" dirty="0" err="1"/>
              <a:t>від</a:t>
            </a:r>
            <a:r>
              <a:rPr lang="ru-RU" sz="2800" dirty="0"/>
              <a:t> </a:t>
            </a:r>
            <a:r>
              <a:rPr lang="ru-RU" sz="2800" dirty="0" err="1"/>
              <a:t>давньоєгипетського</a:t>
            </a:r>
            <a:r>
              <a:rPr lang="ru-RU" sz="2800" dirty="0"/>
              <a:t> </a:t>
            </a:r>
            <a:r>
              <a:rPr lang="ru-RU" sz="2800" dirty="0" smtClean="0"/>
              <a:t> слова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872390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672" y="268283"/>
            <a:ext cx="9010940" cy="6497408"/>
          </a:xfrm>
        </p:spPr>
      </p:pic>
    </p:spTree>
    <p:extLst>
      <p:ext uri="{BB962C8B-B14F-4D97-AF65-F5344CB8AC3E}">
        <p14:creationId xmlns:p14="http://schemas.microsoft.com/office/powerpoint/2010/main" val="151251412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Піраміда як одне із 100 чудес світу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dirty="0" err="1"/>
              <a:t>Призначення</a:t>
            </a:r>
            <a:r>
              <a:rPr lang="ru-RU" sz="3200" dirty="0"/>
              <a:t> </a:t>
            </a:r>
            <a:r>
              <a:rPr lang="ru-RU" sz="3200" dirty="0" err="1"/>
              <a:t>пірамід</a:t>
            </a:r>
            <a:r>
              <a:rPr lang="ru-RU" sz="3200" dirty="0"/>
              <a:t> у </a:t>
            </a:r>
            <a:r>
              <a:rPr lang="ru-RU" sz="3200" dirty="0" err="1"/>
              <a:t>Давньому</a:t>
            </a:r>
            <a:r>
              <a:rPr lang="ru-RU" sz="3200" dirty="0"/>
              <a:t> </a:t>
            </a:r>
            <a:r>
              <a:rPr lang="ru-RU" sz="3200" dirty="0" err="1"/>
              <a:t>Єгипті</a:t>
            </a:r>
            <a:endParaRPr lang="ru-RU" sz="3200" dirty="0"/>
          </a:p>
          <a:p>
            <a:pPr marL="0" indent="0">
              <a:buNone/>
            </a:pPr>
            <a:r>
              <a:rPr lang="ru-RU" sz="2000" dirty="0" smtClean="0"/>
              <a:t>В </a:t>
            </a:r>
            <a:r>
              <a:rPr lang="ru-RU" sz="2000" dirty="0" err="1" smtClean="0"/>
              <a:t>релігії</a:t>
            </a:r>
            <a:r>
              <a:rPr lang="ru-RU" sz="2000" dirty="0" smtClean="0"/>
              <a:t> </a:t>
            </a:r>
            <a:r>
              <a:rPr lang="ru-RU" sz="2000" dirty="0" err="1" smtClean="0"/>
              <a:t>давніх</a:t>
            </a:r>
            <a:r>
              <a:rPr lang="ru-RU" sz="2000" dirty="0" smtClean="0"/>
              <a:t> </a:t>
            </a:r>
            <a:r>
              <a:rPr lang="ru-RU" sz="2000" dirty="0" err="1" smtClean="0"/>
              <a:t>єгиптян</a:t>
            </a:r>
            <a:r>
              <a:rPr lang="ru-RU" sz="2000" dirty="0" smtClean="0"/>
              <a:t> </a:t>
            </a:r>
            <a:r>
              <a:rPr lang="ru-RU" sz="2000" dirty="0" err="1" smtClean="0"/>
              <a:t>вирішальне</a:t>
            </a:r>
            <a:r>
              <a:rPr lang="ru-RU" sz="2000" dirty="0" smtClean="0"/>
              <a:t> </a:t>
            </a:r>
            <a:r>
              <a:rPr lang="ru-RU" sz="2000" dirty="0" err="1" smtClean="0"/>
              <a:t>значення</a:t>
            </a:r>
            <a:r>
              <a:rPr lang="ru-RU" sz="2000" dirty="0" smtClean="0"/>
              <a:t> мала </a:t>
            </a:r>
            <a:r>
              <a:rPr lang="ru-RU" sz="2000" dirty="0" err="1" smtClean="0"/>
              <a:t>уява</a:t>
            </a:r>
            <a:r>
              <a:rPr lang="ru-RU" sz="2000" dirty="0" smtClean="0"/>
              <a:t> про </a:t>
            </a:r>
            <a:r>
              <a:rPr lang="ru-RU" sz="2000" dirty="0" err="1" smtClean="0"/>
              <a:t>загробне</a:t>
            </a:r>
            <a:r>
              <a:rPr lang="ru-RU" sz="2000" dirty="0" smtClean="0"/>
              <a:t> </a:t>
            </a:r>
            <a:r>
              <a:rPr lang="ru-RU" sz="2000" dirty="0" err="1" smtClean="0"/>
              <a:t>життя</a:t>
            </a:r>
            <a:r>
              <a:rPr lang="ru-RU" sz="2000" dirty="0" smtClean="0"/>
              <a:t>. </a:t>
            </a:r>
            <a:r>
              <a:rPr lang="ru-RU" sz="2000" dirty="0" err="1" smtClean="0"/>
              <a:t>Ці</a:t>
            </a:r>
            <a:r>
              <a:rPr lang="ru-RU" sz="2000" dirty="0" smtClean="0"/>
              <a:t> </a:t>
            </a:r>
            <a:r>
              <a:rPr lang="ru-RU" sz="2000" dirty="0" err="1" smtClean="0"/>
              <a:t>уявлення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вплинули</a:t>
            </a:r>
            <a:r>
              <a:rPr lang="ru-RU" sz="2000" dirty="0" smtClean="0"/>
              <a:t> на </a:t>
            </a:r>
            <a:r>
              <a:rPr lang="ru-RU" sz="2000" dirty="0" err="1" smtClean="0"/>
              <a:t>розвиток</a:t>
            </a:r>
            <a:r>
              <a:rPr lang="ru-RU" sz="2000" dirty="0" smtClean="0"/>
              <a:t> і </a:t>
            </a:r>
            <a:r>
              <a:rPr lang="ru-RU" sz="2000" dirty="0" err="1" smtClean="0"/>
              <a:t>формування</a:t>
            </a:r>
            <a:r>
              <a:rPr lang="ru-RU" sz="2000" dirty="0" smtClean="0"/>
              <a:t> стилю </a:t>
            </a:r>
            <a:r>
              <a:rPr lang="ru-RU" sz="2000" dirty="0" err="1" smtClean="0"/>
              <a:t>пірамід</a:t>
            </a:r>
            <a:r>
              <a:rPr lang="ru-RU" sz="2000" dirty="0" smtClean="0"/>
              <a:t> та </a:t>
            </a:r>
            <a:r>
              <a:rPr lang="ru-RU" sz="2000" dirty="0" err="1" smtClean="0"/>
              <a:t>гробниць</a:t>
            </a:r>
            <a:r>
              <a:rPr lang="ru-RU" sz="2000" dirty="0" smtClean="0"/>
              <a:t>, на всю </a:t>
            </a:r>
            <a:r>
              <a:rPr lang="ru-RU" sz="2000" dirty="0" err="1" smtClean="0"/>
              <a:t>архітектуру</a:t>
            </a:r>
            <a:r>
              <a:rPr lang="ru-RU" sz="2000" dirty="0" smtClean="0"/>
              <a:t> </a:t>
            </a:r>
            <a:r>
              <a:rPr lang="ru-RU" sz="2000" dirty="0" err="1" smtClean="0"/>
              <a:t>Давнього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Єгипту</a:t>
            </a:r>
            <a:r>
              <a:rPr lang="ru-RU" sz="2000" dirty="0" smtClean="0"/>
              <a:t> в </a:t>
            </a:r>
            <a:r>
              <a:rPr lang="ru-RU" sz="2000" dirty="0" err="1" smtClean="0"/>
              <a:t>цілому</a:t>
            </a:r>
            <a:r>
              <a:rPr lang="ru-RU" sz="2000" dirty="0" smtClean="0"/>
              <a:t>. Люди </a:t>
            </a:r>
            <a:r>
              <a:rPr lang="ru-RU" sz="2000" dirty="0" err="1" smtClean="0"/>
              <a:t>вважали</a:t>
            </a:r>
            <a:r>
              <a:rPr lang="ru-RU" sz="2000" dirty="0" smtClean="0"/>
              <a:t> </a:t>
            </a:r>
            <a:r>
              <a:rPr lang="ru-RU" sz="2000" dirty="0" err="1" smtClean="0"/>
              <a:t>підготовку</a:t>
            </a:r>
            <a:r>
              <a:rPr lang="ru-RU" sz="2000" dirty="0" smtClean="0"/>
              <a:t> до загробного </a:t>
            </a:r>
            <a:r>
              <a:rPr lang="ru-RU" sz="2000" dirty="0" err="1" smtClean="0"/>
              <a:t>життя</a:t>
            </a:r>
            <a:r>
              <a:rPr lang="ru-RU" sz="2000" dirty="0" smtClean="0"/>
              <a:t> одним </a:t>
            </a:r>
            <a:r>
              <a:rPr lang="ru-RU" sz="2000" dirty="0" err="1" smtClean="0"/>
              <a:t>із</a:t>
            </a:r>
            <a:r>
              <a:rPr lang="ru-RU" sz="2000" dirty="0" smtClean="0"/>
              <a:t> </a:t>
            </a:r>
            <a:r>
              <a:rPr lang="ru-RU" sz="2000" dirty="0" err="1" smtClean="0"/>
              <a:t>головних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завдань</a:t>
            </a:r>
            <a:r>
              <a:rPr lang="ru-RU" sz="2000" dirty="0" smtClean="0"/>
              <a:t> </a:t>
            </a:r>
            <a:r>
              <a:rPr lang="ru-RU" sz="2000" dirty="0" err="1" smtClean="0"/>
              <a:t>свого</a:t>
            </a:r>
            <a:r>
              <a:rPr lang="ru-RU" sz="2000" dirty="0" smtClean="0"/>
              <a:t> земного </a:t>
            </a:r>
            <a:r>
              <a:rPr lang="ru-RU" sz="2000" dirty="0" err="1" smtClean="0"/>
              <a:t>життя</a:t>
            </a:r>
            <a:r>
              <a:rPr lang="ru-RU" sz="2000" dirty="0" smtClean="0"/>
              <a:t>. </a:t>
            </a:r>
            <a:r>
              <a:rPr lang="ru-RU" sz="2000" dirty="0" err="1" smtClean="0"/>
              <a:t>Загробне</a:t>
            </a:r>
            <a:r>
              <a:rPr lang="ru-RU" sz="2000" dirty="0" smtClean="0"/>
              <a:t> </a:t>
            </a:r>
            <a:r>
              <a:rPr lang="ru-RU" sz="2000" dirty="0" err="1" smtClean="0"/>
              <a:t>життя</a:t>
            </a:r>
            <a:r>
              <a:rPr lang="ru-RU" sz="2000" dirty="0" smtClean="0"/>
              <a:t> </a:t>
            </a:r>
            <a:r>
              <a:rPr lang="ru-RU" sz="2000" dirty="0" err="1" smtClean="0"/>
              <a:t>єгиптяни</a:t>
            </a:r>
            <a:r>
              <a:rPr lang="ru-RU" sz="2000" dirty="0" smtClean="0"/>
              <a:t> </a:t>
            </a:r>
            <a:r>
              <a:rPr lang="ru-RU" sz="2000" dirty="0" err="1" smtClean="0"/>
              <a:t>уявляли</a:t>
            </a:r>
            <a:r>
              <a:rPr lang="ru-RU" sz="2000" dirty="0" smtClean="0"/>
              <a:t> </a:t>
            </a:r>
            <a:r>
              <a:rPr lang="ru-RU" sz="2000" dirty="0" err="1" smtClean="0"/>
              <a:t>собі</a:t>
            </a:r>
            <a:r>
              <a:rPr lang="ru-RU" sz="2000" dirty="0" smtClean="0"/>
              <a:t> як </a:t>
            </a:r>
            <a:r>
              <a:rPr lang="ru-RU" sz="2000" dirty="0" err="1" smtClean="0"/>
              <a:t>продовження</a:t>
            </a:r>
            <a:r>
              <a:rPr lang="ru-RU" sz="2000" dirty="0" smtClean="0"/>
              <a:t> земного </a:t>
            </a:r>
            <a:r>
              <a:rPr lang="ru-RU" sz="2000" dirty="0" err="1" smtClean="0"/>
              <a:t>існування</a:t>
            </a:r>
            <a:r>
              <a:rPr lang="ru-RU" sz="2000" dirty="0" smtClean="0"/>
              <a:t>: </a:t>
            </a:r>
            <a:r>
              <a:rPr lang="ru-RU" sz="2000" dirty="0" err="1" smtClean="0"/>
              <a:t>людина</a:t>
            </a:r>
            <a:r>
              <a:rPr lang="ru-RU" sz="2000" dirty="0" smtClean="0"/>
              <a:t> і </a:t>
            </a:r>
            <a:r>
              <a:rPr lang="ru-RU" sz="2000" dirty="0" err="1" smtClean="0"/>
              <a:t>після</a:t>
            </a:r>
            <a:r>
              <a:rPr lang="ru-RU" sz="2000" dirty="0" smtClean="0"/>
              <a:t> </a:t>
            </a:r>
            <a:r>
              <a:rPr lang="ru-RU" sz="2000" dirty="0" err="1" smtClean="0"/>
              <a:t>смерті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продовжує</a:t>
            </a:r>
            <a:r>
              <a:rPr lang="ru-RU" sz="2000" dirty="0" smtClean="0"/>
              <a:t> </a:t>
            </a:r>
            <a:r>
              <a:rPr lang="ru-RU" sz="2000" dirty="0" err="1" smtClean="0"/>
              <a:t>свій</a:t>
            </a:r>
            <a:r>
              <a:rPr lang="ru-RU" sz="2000" dirty="0" smtClean="0"/>
              <a:t> шлях у </a:t>
            </a:r>
            <a:r>
              <a:rPr lang="ru-RU" sz="2000" dirty="0" err="1" smtClean="0"/>
              <a:t>царстві</a:t>
            </a:r>
            <a:r>
              <a:rPr lang="ru-RU" sz="2000" dirty="0" smtClean="0"/>
              <a:t> </a:t>
            </a:r>
            <a:r>
              <a:rPr lang="ru-RU" sz="2000" dirty="0" err="1" smtClean="0"/>
              <a:t>безсмертя</a:t>
            </a:r>
            <a:r>
              <a:rPr lang="ru-RU" sz="2000" dirty="0" smtClean="0"/>
              <a:t>. А тому </a:t>
            </a:r>
            <a:r>
              <a:rPr lang="ru-RU" sz="2000" dirty="0" err="1" smtClean="0"/>
              <a:t>благоустрій</a:t>
            </a:r>
            <a:r>
              <a:rPr lang="ru-RU" sz="2000" dirty="0" smtClean="0"/>
              <a:t> </a:t>
            </a:r>
            <a:r>
              <a:rPr lang="ru-RU" sz="2000" dirty="0" err="1" smtClean="0"/>
              <a:t>майбутньої</a:t>
            </a:r>
            <a:r>
              <a:rPr lang="ru-RU" sz="2000" dirty="0" smtClean="0"/>
              <a:t> </a:t>
            </a:r>
            <a:r>
              <a:rPr lang="ru-RU" sz="2000" dirty="0" err="1" smtClean="0"/>
              <a:t>гробниці</a:t>
            </a:r>
            <a:r>
              <a:rPr lang="ru-RU" sz="2000" dirty="0" smtClean="0"/>
              <a:t> </a:t>
            </a:r>
            <a:r>
              <a:rPr lang="ru-RU" sz="2000" dirty="0" err="1" smtClean="0"/>
              <a:t>мав</a:t>
            </a:r>
            <a:r>
              <a:rPr lang="ru-RU" sz="2000" dirty="0" smtClean="0"/>
              <a:t> </a:t>
            </a:r>
            <a:r>
              <a:rPr lang="ru-RU" sz="2000" dirty="0" err="1" smtClean="0"/>
              <a:t>важливе</a:t>
            </a:r>
            <a:r>
              <a:rPr lang="ru-RU" sz="2000" dirty="0" smtClean="0"/>
              <a:t> </a:t>
            </a:r>
            <a:r>
              <a:rPr lang="ru-RU" sz="2000" dirty="0" err="1" smtClean="0"/>
              <a:t>значення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68644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1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9884" y="429833"/>
            <a:ext cx="10123074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90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925" y="424672"/>
            <a:ext cx="9040476" cy="5397025"/>
          </a:xfrm>
        </p:spPr>
      </p:pic>
    </p:spTree>
    <p:extLst>
      <p:ext uri="{BB962C8B-B14F-4D97-AF65-F5344CB8AC3E}">
        <p14:creationId xmlns:p14="http://schemas.microsoft.com/office/powerpoint/2010/main" val="2295056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8348" y="624110"/>
            <a:ext cx="10085357" cy="5918357"/>
          </a:xfrm>
        </p:spPr>
      </p:pic>
    </p:spTree>
    <p:extLst>
      <p:ext uri="{BB962C8B-B14F-4D97-AF65-F5344CB8AC3E}">
        <p14:creationId xmlns:p14="http://schemas.microsoft.com/office/powerpoint/2010/main" val="2720885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925" y="624110"/>
            <a:ext cx="8989185" cy="6008510"/>
          </a:xfrm>
        </p:spPr>
      </p:pic>
    </p:spTree>
    <p:extLst>
      <p:ext uri="{BB962C8B-B14F-4D97-AF65-F5344CB8AC3E}">
        <p14:creationId xmlns:p14="http://schemas.microsoft.com/office/powerpoint/2010/main" val="2097596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925" y="624110"/>
            <a:ext cx="8911687" cy="6047146"/>
          </a:xfrm>
        </p:spPr>
      </p:pic>
    </p:spTree>
    <p:extLst>
      <p:ext uri="{BB962C8B-B14F-4D97-AF65-F5344CB8AC3E}">
        <p14:creationId xmlns:p14="http://schemas.microsoft.com/office/powerpoint/2010/main" val="1279241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21</TotalTime>
  <Words>145</Words>
  <Application>Microsoft Office PowerPoint</Application>
  <PresentationFormat>Широкоэкранный</PresentationFormat>
  <Paragraphs>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Легкий дым</vt:lpstr>
      <vt:lpstr>              Піраміда</vt:lpstr>
      <vt:lpstr>        Поняття слова «піраміда»</vt:lpstr>
      <vt:lpstr>Презентация PowerPoint</vt:lpstr>
      <vt:lpstr>   Піраміда як одне із 100 чудес світу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Піраміда</dc:title>
  <dc:creator>ЮЛЯ</dc:creator>
  <cp:lastModifiedBy>ЮЛЯ</cp:lastModifiedBy>
  <cp:revision>3</cp:revision>
  <dcterms:created xsi:type="dcterms:W3CDTF">2013-11-04T15:00:44Z</dcterms:created>
  <dcterms:modified xsi:type="dcterms:W3CDTF">2013-11-04T15:22:09Z</dcterms:modified>
</cp:coreProperties>
</file>