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F8E78F1-2A02-4DDC-B3C3-3C089494EF75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8D4AAAF-C235-44F8-A914-EE5ABCF0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36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8F1-2A02-4DDC-B3C3-3C089494EF75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AAAF-C235-44F8-A914-EE5ABCF0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8E78F1-2A02-4DDC-B3C3-3C089494EF75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8D4AAAF-C235-44F8-A914-EE5ABCF0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7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8E78F1-2A02-4DDC-B3C3-3C089494EF75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8D4AAAF-C235-44F8-A914-EE5ABCF0D0D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8089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8E78F1-2A02-4DDC-B3C3-3C089494EF75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8D4AAAF-C235-44F8-A914-EE5ABCF0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05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8F1-2A02-4DDC-B3C3-3C089494EF75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AAAF-C235-44F8-A914-EE5ABCF0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265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8F1-2A02-4DDC-B3C3-3C089494EF75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AAAF-C235-44F8-A914-EE5ABCF0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71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8F1-2A02-4DDC-B3C3-3C089494EF75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AAAF-C235-44F8-A914-EE5ABCF0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119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8E78F1-2A02-4DDC-B3C3-3C089494EF75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8D4AAAF-C235-44F8-A914-EE5ABCF0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29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62320-11B0-4F6D-BAE2-9EF76ABB9E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62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60352" y="228600"/>
            <a:ext cx="11118849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B0B20-4588-43E8-A5D9-9ED98408A1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1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8F1-2A02-4DDC-B3C3-3C089494EF75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AAAF-C235-44F8-A914-EE5ABCF0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8E78F1-2A02-4DDC-B3C3-3C089494EF75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8D4AAAF-C235-44F8-A914-EE5ABCF0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1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8F1-2A02-4DDC-B3C3-3C089494EF75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AAAF-C235-44F8-A914-EE5ABCF0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1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8F1-2A02-4DDC-B3C3-3C089494EF75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AAAF-C235-44F8-A914-EE5ABCF0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8F1-2A02-4DDC-B3C3-3C089494EF75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AAAF-C235-44F8-A914-EE5ABCF0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32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8F1-2A02-4DDC-B3C3-3C089494EF75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AAAF-C235-44F8-A914-EE5ABCF0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25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8F1-2A02-4DDC-B3C3-3C089494EF75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AAAF-C235-44F8-A914-EE5ABCF0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21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E78F1-2A02-4DDC-B3C3-3C089494EF75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AAAF-C235-44F8-A914-EE5ABCF0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93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E78F1-2A02-4DDC-B3C3-3C089494EF75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4AAAF-C235-44F8-A914-EE5ABCF0D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9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file:///E:\articles\02\1000269\1561_004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761" y="1854340"/>
            <a:ext cx="111994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Конуси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навколо</a:t>
            </a:r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нас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0353" y="4038629"/>
            <a:ext cx="419223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Презентацію</a:t>
            </a:r>
            <a:r>
              <a:rPr lang="ru-RU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2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підготувала</a:t>
            </a:r>
            <a:r>
              <a:rPr lang="ru-RU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ru-RU" sz="2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учениця</a:t>
            </a:r>
            <a:r>
              <a:rPr lang="ru-RU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11-А </a:t>
            </a:r>
            <a:r>
              <a:rPr lang="ru-RU" sz="28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класу</a:t>
            </a:r>
            <a:r>
              <a:rPr lang="ru-RU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Трачук Олеся</a:t>
            </a:r>
            <a:endParaRPr lang="ru-RU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66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буркина-фасоамбары для хранения зерн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1909990"/>
            <a:ext cx="6769100" cy="4646613"/>
          </a:xfrm>
          <a:noFill/>
        </p:spPr>
      </p:pic>
      <p:sp>
        <p:nvSpPr>
          <p:cNvPr id="23555" name="Text Box 10"/>
          <p:cNvSpPr txBox="1">
            <a:spLocks noChangeArrowheads="1"/>
          </p:cNvSpPr>
          <p:nvPr/>
        </p:nvSpPr>
        <p:spPr bwMode="auto">
          <a:xfrm>
            <a:off x="2640013" y="1078993"/>
            <a:ext cx="7940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Дах комори для зерна має форму конуса. </a:t>
            </a:r>
          </a:p>
          <a:p>
            <a:pPr eaLnBrk="1" hangingPunct="1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Такі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хижини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можна побачити в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Буркіна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Фасо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2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181429" y="691802"/>
            <a:ext cx="8610600" cy="1293028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 селянина в 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рії</a:t>
            </a:r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8" descr="друзская деревня в сир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5914" y="1601789"/>
            <a:ext cx="6264275" cy="4575175"/>
          </a:xfrm>
          <a:noFill/>
        </p:spPr>
      </p:pic>
    </p:spTree>
    <p:extLst>
      <p:ext uri="{BB962C8B-B14F-4D97-AF65-F5344CB8AC3E}">
        <p14:creationId xmlns:p14="http://schemas.microsoft.com/office/powerpoint/2010/main" val="1829521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uk-UA" dirty="0" smtClean="0"/>
              <a:t>   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Вулканічні гори бувають різних видів, розташовані в  різних частинах Земної кулі, утворені за рахунок накопичення лави і обломків гірських порід, які були вивержені через довгі циліндричні жерла.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ext Box 11"/>
          <p:cNvSpPr txBox="1">
            <a:spLocks noChangeArrowheads="1"/>
          </p:cNvSpPr>
          <p:nvPr/>
        </p:nvSpPr>
        <p:spPr bwMode="auto">
          <a:xfrm>
            <a:off x="3337152" y="1137331"/>
            <a:ext cx="551769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4400" b="1" dirty="0">
                <a:solidFill>
                  <a:schemeClr val="folHlink"/>
                </a:solidFill>
              </a:rPr>
              <a:t>КОНУС В </a:t>
            </a:r>
            <a:r>
              <a:rPr lang="uk-UA" sz="4400" b="1" dirty="0" smtClean="0">
                <a:solidFill>
                  <a:schemeClr val="folHlink"/>
                </a:solidFill>
              </a:rPr>
              <a:t>ПРИРОДІ</a:t>
            </a:r>
            <a:endParaRPr lang="ru-RU" sz="44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PH094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0" y="1472066"/>
            <a:ext cx="6337300" cy="4824412"/>
          </a:xfrm>
          <a:noFill/>
        </p:spPr>
      </p:pic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2333625" y="641069"/>
            <a:ext cx="7956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Гора Арарат, вулкан на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Армянському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нагір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 в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Турції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Форма гори – конус.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0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PH014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1412875"/>
            <a:ext cx="7488238" cy="4732338"/>
          </a:xfrm>
          <a:noFill/>
        </p:spPr>
      </p:pic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3734707" y="833438"/>
            <a:ext cx="7848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 гори Арарат.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44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PH094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1700214"/>
            <a:ext cx="7058025" cy="4416425"/>
          </a:xfrm>
          <a:noFill/>
        </p:spPr>
      </p:pic>
      <p:sp>
        <p:nvSpPr>
          <p:cNvPr id="28675" name="Text Box 7"/>
          <p:cNvSpPr txBox="1">
            <a:spLocks noChangeArrowheads="1"/>
          </p:cNvSpPr>
          <p:nvPr/>
        </p:nvSpPr>
        <p:spPr bwMode="auto">
          <a:xfrm rot="10800000" flipV="1">
            <a:off x="3021920" y="1120776"/>
            <a:ext cx="72755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Осорно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діючий вулкан в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Чілі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8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PH100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1412876"/>
            <a:ext cx="4757738" cy="4752975"/>
          </a:xfrm>
          <a:noFill/>
        </p:spPr>
      </p:pic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7391401" y="2205038"/>
            <a:ext cx="25812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Гора Фудзіяма в  Японії має</a:t>
            </a:r>
          </a:p>
          <a:p>
            <a:pPr eaLnBrk="1" hangingPunct="1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конуса.</a:t>
            </a:r>
          </a:p>
          <a:p>
            <a:pPr eaLnBrk="1" hangingPunct="1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Висота 3776 м над рівнем моря. Сплячий вулкан з 1708 року.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3352801" y="833439"/>
            <a:ext cx="53292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Гора Фудзіяма.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7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вулкан атитлан, гватемала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69" y="1965779"/>
            <a:ext cx="5648325" cy="4000500"/>
          </a:xfrm>
          <a:noFill/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3460069" y="1386341"/>
            <a:ext cx="8013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Вулкан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Атітлан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Гватемала.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69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1682750" y="633745"/>
            <a:ext cx="8610600" cy="1293028"/>
          </a:xfrm>
        </p:spPr>
        <p:txBody>
          <a:bodyPr>
            <a:normAutofit/>
          </a:bodyPr>
          <a:lstStyle/>
          <a:p>
            <a:pPr eaLnBrk="1" hangingPunct="1"/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Гора 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Пан-ді-</a:t>
            </a:r>
            <a:r>
              <a:rPr lang="uk-UA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акуар</a:t>
            </a:r>
            <a:r>
              <a:rPr lang="uk-U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Бразилія.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Picture 8" descr="гора пан-ди -аскуар,Рио- де- Жанейро, бразил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0" y="1557339"/>
            <a:ext cx="6985000" cy="4649787"/>
          </a:xfrm>
          <a:noFill/>
        </p:spPr>
      </p:pic>
    </p:spTree>
    <p:extLst>
      <p:ext uri="{BB962C8B-B14F-4D97-AF65-F5344CB8AC3E}">
        <p14:creationId xmlns:p14="http://schemas.microsoft.com/office/powerpoint/2010/main" val="65685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b="1"/>
              <a:t>          </a:t>
            </a:r>
            <a:endParaRPr lang="ru-RU"/>
          </a:p>
        </p:txBody>
      </p:sp>
      <p:pic>
        <p:nvPicPr>
          <p:cNvPr id="32774" name="Picture 23" descr="1561_0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6726" y="1484313"/>
            <a:ext cx="2301875" cy="4602162"/>
          </a:xfrm>
          <a:noFill/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1927226" y="9583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32772" name="Picture 4" descr="E:\articles\02\1000269\1561_004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557339"/>
            <a:ext cx="150495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22"/>
          <p:cNvSpPr>
            <a:spLocks noChangeArrowheads="1"/>
          </p:cNvSpPr>
          <p:nvPr/>
        </p:nvSpPr>
        <p:spPr bwMode="auto">
          <a:xfrm>
            <a:off x="2471285" y="958334"/>
            <a:ext cx="741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РАКОВИНА МОЛЮСКА –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НАГАДУЄ ФОРМОЮ КОНУС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346801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Конус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algn="just" eaLnBrk="1" hangingPunct="1">
              <a:buFont typeface="Wingdings" panose="05000000000000000000" pitchFamily="2" charset="2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Конус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тіло, утворене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обертання прямокутного трикутника навколо одного із катетів.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9" descr="3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r="32324" b="9085"/>
          <a:stretch>
            <a:fillRect/>
          </a:stretch>
        </p:blipFill>
        <p:spPr bwMode="auto">
          <a:xfrm>
            <a:off x="6096001" y="1557339"/>
            <a:ext cx="3116263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33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48000" y="255183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i="1" dirty="0" err="1" smtClean="0">
                <a:ln w="12700">
                  <a:solidFill>
                    <a:srgbClr val="E5224E"/>
                  </a:solidFill>
                  <a:prstDash val="solid"/>
                </a:ln>
                <a:pattFill prst="pct50">
                  <a:fgClr>
                    <a:srgbClr val="E5224E"/>
                  </a:fgClr>
                  <a:bgClr>
                    <a:srgbClr val="E5224E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E5224E"/>
                  </a:outerShdw>
                </a:effectLst>
              </a:rPr>
              <a:t>Дякую</a:t>
            </a:r>
            <a:r>
              <a:rPr lang="ru-RU" sz="5400" b="1" i="1" dirty="0" smtClean="0">
                <a:ln w="12700">
                  <a:solidFill>
                    <a:srgbClr val="E5224E"/>
                  </a:solidFill>
                  <a:prstDash val="solid"/>
                </a:ln>
                <a:pattFill prst="pct50">
                  <a:fgClr>
                    <a:srgbClr val="E5224E"/>
                  </a:fgClr>
                  <a:bgClr>
                    <a:srgbClr val="E5224E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E5224E"/>
                  </a:outerShdw>
                </a:effectLst>
              </a:rPr>
              <a:t> за </a:t>
            </a:r>
            <a:r>
              <a:rPr lang="ru-RU" sz="5400" b="1" i="1" dirty="0" err="1" smtClean="0">
                <a:ln w="12700">
                  <a:solidFill>
                    <a:srgbClr val="E5224E"/>
                  </a:solidFill>
                  <a:prstDash val="solid"/>
                </a:ln>
                <a:pattFill prst="pct50">
                  <a:fgClr>
                    <a:srgbClr val="E5224E"/>
                  </a:fgClr>
                  <a:bgClr>
                    <a:srgbClr val="E5224E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E5224E"/>
                  </a:outerShdw>
                </a:effectLst>
              </a:rPr>
              <a:t>увагу</a:t>
            </a:r>
            <a:r>
              <a:rPr lang="ru-RU" sz="5400" b="1" i="1" dirty="0">
                <a:ln w="12700">
                  <a:solidFill>
                    <a:srgbClr val="E5224E"/>
                  </a:solidFill>
                  <a:prstDash val="solid"/>
                </a:ln>
                <a:pattFill prst="pct50">
                  <a:fgClr>
                    <a:srgbClr val="E5224E"/>
                  </a:fgClr>
                  <a:bgClr>
                    <a:srgbClr val="E5224E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E5224E"/>
                  </a:outerShdw>
                </a:effectLst>
              </a:rPr>
              <a:t>!</a:t>
            </a:r>
            <a:endParaRPr lang="ru-RU" sz="5400" b="1" i="1" dirty="0">
              <a:ln w="12700">
                <a:solidFill>
                  <a:srgbClr val="E5224E"/>
                </a:solidFill>
                <a:prstDash val="solid"/>
              </a:ln>
              <a:pattFill prst="pct50">
                <a:fgClr>
                  <a:srgbClr val="E5224E"/>
                </a:fgClr>
                <a:bgClr>
                  <a:srgbClr val="E5224E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E5224E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757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700" y="474087"/>
            <a:ext cx="8610600" cy="1293028"/>
          </a:xfrm>
        </p:spPr>
        <p:txBody>
          <a:bodyPr/>
          <a:lstStyle/>
          <a:p>
            <a:pPr algn="ctr" eaLnBrk="1" hangingPunct="1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конус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4" descr="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4" t="65125" r="4070" b="6396"/>
          <a:stretch>
            <a:fillRect/>
          </a:stretch>
        </p:blipFill>
        <p:spPr>
          <a:xfrm>
            <a:off x="3886200" y="1600200"/>
            <a:ext cx="4419600" cy="4419600"/>
          </a:xfrm>
          <a:noFill/>
        </p:spPr>
      </p:pic>
    </p:spTree>
    <p:extLst>
      <p:ext uri="{BB962C8B-B14F-4D97-AF65-F5344CB8AC3E}">
        <p14:creationId xmlns:p14="http://schemas.microsoft.com/office/powerpoint/2010/main" val="4172258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геоїд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 t="16335" r="50792" b="41682"/>
          <a:stretch>
            <a:fillRect/>
          </a:stretch>
        </p:blipFill>
        <p:spPr>
          <a:xfrm>
            <a:off x="1919288" y="1484313"/>
            <a:ext cx="4113212" cy="4456112"/>
          </a:xfrm>
          <a:noFill/>
        </p:spPr>
      </p:pic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3763736" y="965201"/>
            <a:ext cx="52784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ІЧНІ  ПРОЕКЦІЇ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412" name="Text Box 12"/>
          <p:cNvSpPr txBox="1">
            <a:spLocks noChangeArrowheads="1"/>
          </p:cNvSpPr>
          <p:nvPr/>
        </p:nvSpPr>
        <p:spPr bwMode="auto">
          <a:xfrm>
            <a:off x="5951538" y="2205038"/>
            <a:ext cx="40513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Конус одна із фігур, що традиційно використовується в картографічних проекціях. Для більш точного проектування використовують не один конус, а серію зрізаних конусів.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3896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779464" y="406794"/>
            <a:ext cx="8610600" cy="1293028"/>
          </a:xfrm>
        </p:spPr>
        <p:txBody>
          <a:bodyPr/>
          <a:lstStyle/>
          <a:p>
            <a:pPr eaLnBrk="1" hangingPunct="1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Конус в архітектурі.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4" descr="PH0917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1" y="1484313"/>
            <a:ext cx="7129463" cy="4741862"/>
          </a:xfrm>
          <a:noFill/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2927351" y="1557339"/>
            <a:ext cx="4124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Софії в Стамбулі.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Line 8"/>
          <p:cNvSpPr>
            <a:spLocks noChangeShapeType="1"/>
          </p:cNvSpPr>
          <p:nvPr/>
        </p:nvSpPr>
        <p:spPr bwMode="auto">
          <a:xfrm>
            <a:off x="2279650" y="24923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8" name="Line 10"/>
          <p:cNvSpPr>
            <a:spLocks noChangeShapeType="1"/>
          </p:cNvSpPr>
          <p:nvPr/>
        </p:nvSpPr>
        <p:spPr bwMode="auto">
          <a:xfrm flipH="1">
            <a:off x="7680325" y="2492376"/>
            <a:ext cx="13668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8688389" y="2157413"/>
            <a:ext cx="701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1600"/>
              <a:t>конус</a:t>
            </a:r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81407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H0525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2707" y="1562780"/>
            <a:ext cx="7416800" cy="4602162"/>
          </a:xfrm>
          <a:noFill/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2602707" y="861105"/>
            <a:ext cx="7920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Софії в Константинополі. Після 1453 року був перетворений на мечеть, а в 1935 році оголошений музеєм.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Line 8"/>
          <p:cNvSpPr>
            <a:spLocks noChangeShapeType="1"/>
          </p:cNvSpPr>
          <p:nvPr/>
        </p:nvSpPr>
        <p:spPr bwMode="auto">
          <a:xfrm flipH="1">
            <a:off x="7919641" y="2150948"/>
            <a:ext cx="10080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8926910" y="1950244"/>
            <a:ext cx="766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dirty="0"/>
              <a:t>конус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09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H0147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1" y="1463675"/>
            <a:ext cx="6697663" cy="4629150"/>
          </a:xfrm>
          <a:noFill/>
        </p:spPr>
      </p:pic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2711451" y="861218"/>
            <a:ext cx="7850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Собор в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Вормсі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Германія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(12ст.)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Line 8"/>
          <p:cNvSpPr>
            <a:spLocks noChangeShapeType="1"/>
          </p:cNvSpPr>
          <p:nvPr/>
        </p:nvSpPr>
        <p:spPr bwMode="auto">
          <a:xfrm flipH="1">
            <a:off x="8401050" y="2492376"/>
            <a:ext cx="7191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8616950" y="2205038"/>
            <a:ext cx="636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1400"/>
              <a:t>конус</a:t>
            </a: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98273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lus/>
      </p:transition>
    </mc:Choice>
    <mc:Fallback>
      <p:transition spd="slow">
        <p:plus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H073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8" y="1412875"/>
            <a:ext cx="7200900" cy="4802188"/>
          </a:xfrm>
          <a:noFill/>
        </p:spPr>
      </p:pic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2351088" y="955675"/>
            <a:ext cx="8675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Церква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Реденторе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Венеція, канал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Джудекка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(1576 рік)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Line 8"/>
          <p:cNvSpPr>
            <a:spLocks noChangeShapeType="1"/>
          </p:cNvSpPr>
          <p:nvPr/>
        </p:nvSpPr>
        <p:spPr bwMode="auto">
          <a:xfrm flipH="1">
            <a:off x="6383339" y="2133601"/>
            <a:ext cx="1081087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7464425" y="1989138"/>
            <a:ext cx="636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1400"/>
              <a:t>конус</a:t>
            </a: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500660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PH038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4" y="1484313"/>
            <a:ext cx="7704137" cy="4564062"/>
          </a:xfrm>
          <a:noFill/>
        </p:spPr>
      </p:pic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3195185" y="816769"/>
            <a:ext cx="7200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Житло канадських ескімосів.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2" name="Line 8"/>
          <p:cNvSpPr>
            <a:spLocks noChangeShapeType="1"/>
          </p:cNvSpPr>
          <p:nvPr/>
        </p:nvSpPr>
        <p:spPr bwMode="auto">
          <a:xfrm flipH="1">
            <a:off x="3503614" y="2276475"/>
            <a:ext cx="71913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3843338" y="1792288"/>
            <a:ext cx="1822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/>
              <a:t>Зрізаний конус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76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36</TotalTime>
  <Words>253</Words>
  <Application>Microsoft Office PowerPoint</Application>
  <PresentationFormat>Широкоэкранный</PresentationFormat>
  <Paragraphs>38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Times New Roman</vt:lpstr>
      <vt:lpstr>Wingdings</vt:lpstr>
      <vt:lpstr>След самолета</vt:lpstr>
      <vt:lpstr>Презентация PowerPoint</vt:lpstr>
      <vt:lpstr>Конус</vt:lpstr>
      <vt:lpstr>конус</vt:lpstr>
      <vt:lpstr>Презентация PowerPoint</vt:lpstr>
      <vt:lpstr>Конус в архітектурі.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Житло селянина в Сирії.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Гора Пан-ді-акуар , Бразилія.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Alesia Trachuk</dc:creator>
  <cp:lastModifiedBy>Alesia Trachuk</cp:lastModifiedBy>
  <cp:revision>4</cp:revision>
  <dcterms:created xsi:type="dcterms:W3CDTF">2014-02-09T18:01:55Z</dcterms:created>
  <dcterms:modified xsi:type="dcterms:W3CDTF">2014-02-09T18:38:46Z</dcterms:modified>
</cp:coreProperties>
</file>