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Логарифми в біології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       В наше сучасне життя втручається математика з її особливим стилем мислення, </a:t>
            </a:r>
            <a:r>
              <a:rPr lang="uk-UA" sz="2400" dirty="0" smtClean="0"/>
              <a:t>я</a:t>
            </a:r>
            <a:r>
              <a:rPr lang="uk-UA" sz="2400" dirty="0" smtClean="0"/>
              <a:t>ке стає зараз обов'язковим і для інженера і для біолога </a:t>
            </a:r>
            <a:endParaRPr lang="ru-RU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2400" dirty="0" smtClean="0"/>
          </a:p>
          <a:p>
            <a:pPr algn="ctr">
              <a:buNone/>
            </a:pPr>
            <a:endParaRPr lang="uk-UA" sz="2400" dirty="0" smtClean="0"/>
          </a:p>
          <a:p>
            <a:pPr algn="ctr">
              <a:buNone/>
            </a:pPr>
            <a:endParaRPr lang="uk-UA" sz="2400" dirty="0" smtClean="0"/>
          </a:p>
          <a:p>
            <a:pPr algn="ctr">
              <a:buNone/>
            </a:pPr>
            <a:r>
              <a:rPr lang="uk-UA" sz="2400" dirty="0" smtClean="0"/>
              <a:t> 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сказати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спіраль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математичним</a:t>
            </a:r>
            <a:r>
              <a:rPr lang="ru-RU" sz="2400" dirty="0" smtClean="0"/>
              <a:t> символом </a:t>
            </a:r>
            <a:r>
              <a:rPr lang="ru-RU" sz="2400" dirty="0" err="1" smtClean="0"/>
              <a:t>співвідношення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r>
              <a:rPr lang="ru-RU" sz="2400" dirty="0" smtClean="0"/>
              <a:t>	Великий </a:t>
            </a:r>
            <a:r>
              <a:rPr lang="ru-RU" sz="2400" dirty="0" err="1" smtClean="0"/>
              <a:t>німецький</a:t>
            </a:r>
            <a:r>
              <a:rPr lang="ru-RU" sz="2400" dirty="0" smtClean="0"/>
              <a:t> поет </a:t>
            </a:r>
            <a:r>
              <a:rPr lang="ru-RU" sz="2400" dirty="0" err="1" smtClean="0"/>
              <a:t>Йоганн-Вольфганг</a:t>
            </a:r>
            <a:r>
              <a:rPr lang="ru-RU" sz="2400" dirty="0" smtClean="0"/>
              <a:t> Гете </a:t>
            </a:r>
            <a:r>
              <a:rPr lang="ru-RU" sz="2400" dirty="0" err="1" smtClean="0"/>
              <a:t>вважав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символом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духовного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r>
              <a:rPr lang="ru-RU" sz="2400" dirty="0" err="1" smtClean="0"/>
              <a:t>Логарифмічна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зв'язку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найрізноманітнішими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природними</a:t>
            </a:r>
            <a:r>
              <a:rPr lang="ru-RU" sz="2400" dirty="0" smtClean="0"/>
              <a:t> формами.</a:t>
            </a:r>
            <a:endParaRPr lang="ru-RU" sz="24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  <a:r>
              <a:rPr lang="ru-RU" sz="2400" dirty="0" smtClean="0"/>
              <a:t>По </a:t>
            </a:r>
            <a:r>
              <a:rPr lang="ru-RU" sz="2400" dirty="0" err="1" smtClean="0"/>
              <a:t>логарифмічних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спіралях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квітки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суцвіттях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соняшника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закручуються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раковини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молюска</a:t>
            </a:r>
            <a:r>
              <a:rPr lang="ru-RU" sz="2400" dirty="0" smtClean="0"/>
              <a:t> </a:t>
            </a:r>
            <a:r>
              <a:rPr lang="ru-RU" sz="2400" i="1" dirty="0" err="1" smtClean="0"/>
              <a:t>Nautilus</a:t>
            </a:r>
            <a:r>
              <a:rPr lang="ru-RU" sz="2400" dirty="0" smtClean="0"/>
              <a:t>, </a:t>
            </a:r>
            <a:r>
              <a:rPr lang="ru-RU" sz="2400" dirty="0" err="1" smtClean="0"/>
              <a:t>роги</a:t>
            </a:r>
            <a:r>
              <a:rPr lang="ru-RU" sz="2400" dirty="0" smtClean="0"/>
              <a:t> </a:t>
            </a:r>
            <a:r>
              <a:rPr lang="ru-RU" sz="2400" dirty="0" err="1" smtClean="0"/>
              <a:t>гірського</a:t>
            </a:r>
            <a:r>
              <a:rPr lang="ru-RU" sz="2400" dirty="0" smtClean="0"/>
              <a:t> барана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дзьоби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папуг</a:t>
            </a:r>
            <a:r>
              <a:rPr lang="ru-RU" sz="2400" dirty="0" smtClean="0"/>
              <a:t>. Один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павуків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епейра</a:t>
            </a:r>
            <a:r>
              <a:rPr lang="ru-RU" sz="2400" dirty="0" smtClean="0"/>
              <a:t>, </a:t>
            </a:r>
            <a:r>
              <a:rPr lang="ru-RU" sz="2400" dirty="0" err="1" smtClean="0"/>
              <a:t>сплітаючи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павутиння</a:t>
            </a:r>
            <a:r>
              <a:rPr lang="ru-RU" sz="2400" dirty="0" smtClean="0"/>
              <a:t> , </a:t>
            </a:r>
            <a:r>
              <a:rPr lang="ru-RU" sz="2400" dirty="0" err="1" smtClean="0"/>
              <a:t>закручує</a:t>
            </a:r>
            <a:r>
              <a:rPr lang="ru-RU" sz="2400" dirty="0" smtClean="0"/>
              <a:t> нитки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центра по </a:t>
            </a:r>
            <a:r>
              <a:rPr lang="ru-RU" sz="2400" dirty="0" err="1" smtClean="0"/>
              <a:t>логарифмічним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спіралям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1357322" cy="132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786190"/>
            <a:ext cx="1285884" cy="106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14620"/>
            <a:ext cx="1357322" cy="135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71876"/>
            <a:ext cx="1571636" cy="143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нок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714620"/>
            <a:ext cx="1500198" cy="122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      </a:t>
            </a:r>
            <a:r>
              <a:rPr lang="ru-RU" sz="2400" dirty="0" err="1" smtClean="0"/>
              <a:t>Нічні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метелики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пролітають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величезні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, </a:t>
            </a:r>
            <a:r>
              <a:rPr lang="ru-RU" sz="2400" dirty="0" err="1" smtClean="0"/>
              <a:t>орієнтуючись</a:t>
            </a:r>
            <a:r>
              <a:rPr lang="ru-RU" sz="2400" dirty="0" smtClean="0"/>
              <a:t> по </a:t>
            </a:r>
            <a:r>
              <a:rPr lang="ru-RU" sz="2400" dirty="0" err="1" smtClean="0"/>
              <a:t>паралельним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промінням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місяця</a:t>
            </a:r>
            <a:r>
              <a:rPr lang="ru-RU" sz="2400" dirty="0" smtClean="0"/>
              <a:t>, </a:t>
            </a:r>
            <a:r>
              <a:rPr lang="ru-RU" sz="2400" dirty="0" err="1" smtClean="0"/>
              <a:t>інстинктивно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зберігають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прямий</a:t>
            </a:r>
            <a:r>
              <a:rPr lang="ru-RU" sz="2400" dirty="0" smtClean="0"/>
              <a:t> кут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напрямом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променем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світла</a:t>
            </a:r>
            <a:r>
              <a:rPr lang="ru-RU" sz="2400" dirty="0" smtClean="0"/>
              <a:t>.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орієнтуються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точкове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світла</a:t>
            </a:r>
            <a:r>
              <a:rPr lang="ru-RU" sz="2400" dirty="0" smtClean="0"/>
              <a:t>, </a:t>
            </a:r>
            <a:r>
              <a:rPr lang="ru-RU" sz="2400" dirty="0" err="1" smtClean="0"/>
              <a:t>інстинкт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підводить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метелики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потрапляють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полум’я</a:t>
            </a:r>
            <a:r>
              <a:rPr lang="ru-RU" sz="2400" dirty="0" smtClean="0"/>
              <a:t> по </a:t>
            </a:r>
            <a:r>
              <a:rPr lang="ru-RU" sz="2400" dirty="0" err="1" smtClean="0"/>
              <a:t>логарифмічної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спіралі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скручується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12"/>
          <p:cNvPicPr/>
          <p:nvPr/>
        </p:nvPicPr>
        <p:blipFill>
          <a:blip r:embed="rId2" cstate="print"/>
          <a:srcRect l="15955" t="10603" r="6755" b="13409"/>
          <a:stretch>
            <a:fillRect/>
          </a:stretch>
        </p:blipFill>
        <p:spPr bwMode="auto">
          <a:xfrm>
            <a:off x="2214546" y="3571876"/>
            <a:ext cx="4786346" cy="278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107</Words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Логарифми в біології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Логарифми в біології</dc:title>
  <dc:creator>Full</dc:creator>
  <cp:lastModifiedBy>Full</cp:lastModifiedBy>
  <cp:revision>15</cp:revision>
  <dcterms:created xsi:type="dcterms:W3CDTF">2013-12-17T17:42:43Z</dcterms:created>
  <dcterms:modified xsi:type="dcterms:W3CDTF">2013-12-17T20:14:08Z</dcterms:modified>
</cp:coreProperties>
</file>