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9" autoAdjust="0"/>
    <p:restoredTop sz="94660"/>
  </p:normalViewPr>
  <p:slideViewPr>
    <p:cSldViewPr>
      <p:cViewPr varScale="1">
        <p:scale>
          <a:sx n="106" d="100"/>
          <a:sy n="106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A17191-5E60-4A41-87F2-6E4BDD85234D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0FC9AE3-7F07-4600-AF46-516B090C4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fade thruBlk="1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Maria </a:t>
            </a:r>
            <a:r>
              <a:rPr lang="en-US" dirty="0" err="1" smtClean="0"/>
              <a:t>Zankovetska</a:t>
            </a:r>
            <a:r>
              <a:rPr lang="en-US" dirty="0" smtClean="0"/>
              <a:t> – </a:t>
            </a:r>
            <a:br>
              <a:rPr lang="en-US" dirty="0" smtClean="0"/>
            </a:br>
            <a:r>
              <a:rPr lang="en-US" dirty="0" smtClean="0"/>
              <a:t>"a symbol of Ukrainian Theatre".</a:t>
            </a:r>
            <a:endParaRPr lang="ru-RU" dirty="0"/>
          </a:p>
        </p:txBody>
      </p:sp>
      <p:pic>
        <p:nvPicPr>
          <p:cNvPr id="6" name="Содержимое 5" descr="clip_image0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643050"/>
            <a:ext cx="3429023" cy="4857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857232"/>
            <a:ext cx="4038600" cy="5268931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Maria </a:t>
            </a:r>
            <a:r>
              <a:rPr lang="en-US" dirty="0" err="1" smtClean="0"/>
              <a:t>Zankovetska</a:t>
            </a:r>
            <a:r>
              <a:rPr lang="en-US" dirty="0" smtClean="0"/>
              <a:t> was born on 23rd July, 1854 in the village of </a:t>
            </a:r>
            <a:r>
              <a:rPr lang="en-US" dirty="0" err="1" smtClean="0"/>
              <a:t>Zanki</a:t>
            </a:r>
            <a:r>
              <a:rPr lang="en-US" dirty="0" smtClean="0"/>
              <a:t>. After finishing studies in a private school in </a:t>
            </a:r>
            <a:r>
              <a:rPr lang="en-US" dirty="0" err="1" smtClean="0"/>
              <a:t>Chernihiv</a:t>
            </a:r>
            <a:r>
              <a:rPr lang="en-US" dirty="0" smtClean="0"/>
              <a:t>, she studied for two years at a conservatoire in Helsinki.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 descr="clip_image009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37317" y="928688"/>
            <a:ext cx="3860365" cy="519747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214422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Her talent was noticed by </a:t>
            </a:r>
            <a:r>
              <a:rPr lang="en-US" dirty="0" err="1" smtClean="0"/>
              <a:t>Micola</a:t>
            </a:r>
            <a:r>
              <a:rPr lang="en-US" dirty="0" smtClean="0"/>
              <a:t> </a:t>
            </a:r>
            <a:r>
              <a:rPr lang="en-US" dirty="0" err="1" smtClean="0"/>
              <a:t>Sadovsky</a:t>
            </a:r>
            <a:r>
              <a:rPr lang="en-US" dirty="0" smtClean="0"/>
              <a:t>, who became a leading figure of Ukrainian theatre.</a:t>
            </a:r>
            <a:br>
              <a:rPr lang="en-US" dirty="0" smtClean="0"/>
            </a:br>
            <a:r>
              <a:rPr lang="en-US" dirty="0" smtClean="0"/>
              <a:t>Maria dreamed of a professional theatrical career. Together with </a:t>
            </a:r>
            <a:r>
              <a:rPr lang="en-US" dirty="0" err="1" smtClean="0"/>
              <a:t>Micola</a:t>
            </a:r>
            <a:r>
              <a:rPr lang="en-US" dirty="0" smtClean="0"/>
              <a:t> </a:t>
            </a:r>
            <a:r>
              <a:rPr lang="en-US" dirty="0" err="1" smtClean="0"/>
              <a:t>Sadovsky</a:t>
            </a:r>
            <a:r>
              <a:rPr lang="en-US" dirty="0" smtClean="0"/>
              <a:t> and Marko </a:t>
            </a:r>
            <a:r>
              <a:rPr lang="en-US" dirty="0" err="1" smtClean="0"/>
              <a:t>Kropivnitsky</a:t>
            </a:r>
            <a:r>
              <a:rPr lang="en-US" dirty="0" smtClean="0"/>
              <a:t>, she was destined to contribute to the birth of the National Theatre.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1883_1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500042"/>
            <a:ext cx="3857652" cy="58579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6248" y="285728"/>
            <a:ext cx="4857752" cy="65722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She debuted in 1882 in Ivan </a:t>
            </a:r>
            <a:r>
              <a:rPr lang="en-US" dirty="0" err="1" smtClean="0"/>
              <a:t>Kotliarevsky's</a:t>
            </a:r>
            <a:r>
              <a:rPr lang="en-US" dirty="0" smtClean="0"/>
              <a:t> </a:t>
            </a:r>
            <a:r>
              <a:rPr lang="en-US" i="1" dirty="0" err="1" smtClean="0"/>
              <a:t>Natalka</a:t>
            </a:r>
            <a:r>
              <a:rPr lang="en-US" i="1" dirty="0" smtClean="0"/>
              <a:t> from Poltava</a:t>
            </a:r>
            <a:r>
              <a:rPr lang="en-US" dirty="0" smtClean="0"/>
              <a:t> as a member of Marko </a:t>
            </a:r>
            <a:r>
              <a:rPr lang="en-US" dirty="0" err="1" smtClean="0"/>
              <a:t>Kropyvnytsky’s</a:t>
            </a:r>
            <a:r>
              <a:rPr lang="en-US" dirty="0" smtClean="0"/>
              <a:t> troupe. </a:t>
            </a:r>
            <a:r>
              <a:rPr lang="en-US" dirty="0" err="1" smtClean="0"/>
              <a:t>Zankovetska</a:t>
            </a:r>
            <a:r>
              <a:rPr lang="en-US" dirty="0" smtClean="0"/>
              <a:t> performed as leading actress in the troupes of </a:t>
            </a:r>
            <a:r>
              <a:rPr lang="en-US" dirty="0" err="1" smtClean="0"/>
              <a:t>Kropyvnytsky</a:t>
            </a:r>
            <a:r>
              <a:rPr lang="en-US" dirty="0" smtClean="0"/>
              <a:t> (1882–3, 1885–8, 1899–1900), </a:t>
            </a:r>
            <a:r>
              <a:rPr lang="en-US" dirty="0" err="1" smtClean="0"/>
              <a:t>Mykhailo</a:t>
            </a:r>
            <a:r>
              <a:rPr lang="en-US" dirty="0" smtClean="0"/>
              <a:t> </a:t>
            </a:r>
            <a:r>
              <a:rPr lang="en-US" dirty="0" err="1" smtClean="0"/>
              <a:t>Starytsky</a:t>
            </a:r>
            <a:r>
              <a:rPr lang="en-US" dirty="0" smtClean="0"/>
              <a:t> (1883–5), and </a:t>
            </a:r>
            <a:r>
              <a:rPr lang="en-US" dirty="0" err="1" smtClean="0"/>
              <a:t>Mykola</a:t>
            </a:r>
            <a:r>
              <a:rPr lang="en-US" dirty="0" smtClean="0"/>
              <a:t> </a:t>
            </a:r>
            <a:r>
              <a:rPr lang="en-US" dirty="0" err="1" smtClean="0"/>
              <a:t>Sadovsky</a:t>
            </a:r>
            <a:r>
              <a:rPr lang="en-US" dirty="0" smtClean="0"/>
              <a:t> (1888–98), in </a:t>
            </a:r>
            <a:r>
              <a:rPr lang="en-US" dirty="0" err="1" smtClean="0"/>
              <a:t>Saksahansky’s</a:t>
            </a:r>
            <a:r>
              <a:rPr lang="en-US" dirty="0" smtClean="0"/>
              <a:t> Troupe (1900–3), in </a:t>
            </a:r>
            <a:r>
              <a:rPr lang="en-US" dirty="0" err="1" smtClean="0"/>
              <a:t>Onysym</a:t>
            </a:r>
            <a:r>
              <a:rPr lang="en-US" dirty="0" smtClean="0"/>
              <a:t> </a:t>
            </a:r>
            <a:r>
              <a:rPr lang="en-US" dirty="0" err="1" smtClean="0"/>
              <a:t>Suslov's</a:t>
            </a:r>
            <a:r>
              <a:rPr lang="en-US" dirty="0" smtClean="0"/>
              <a:t> troupe (1903–4), in the Society of Ukrainian Actors (1915–17), and in the State People’s Theater (1918–22). Her last performance on stage was in Kyiv in 1922, and that same year a theater in her name was founded.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Содержимое 5" descr="3_004_00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596" y="857232"/>
            <a:ext cx="4071966" cy="55546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clip_image00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5786" y="857232"/>
            <a:ext cx="3711588" cy="54292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285728"/>
            <a:ext cx="4572032" cy="6572272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Zankovetska's</a:t>
            </a:r>
            <a:r>
              <a:rPr lang="en-US" dirty="0" smtClean="0"/>
              <a:t> stage career spanned over 30 dramatic-heroic roles from the populist-ethnographical repertoire, which she played with innate subtlety and intelligence. Among them were </a:t>
            </a:r>
            <a:r>
              <a:rPr lang="en-US" dirty="0" err="1" smtClean="0"/>
              <a:t>Olena</a:t>
            </a:r>
            <a:r>
              <a:rPr lang="en-US" dirty="0" smtClean="0"/>
              <a:t> in Marko </a:t>
            </a:r>
            <a:r>
              <a:rPr lang="en-US" dirty="0" err="1" smtClean="0"/>
              <a:t>Kropyvnytsky’s</a:t>
            </a:r>
            <a:r>
              <a:rPr lang="en-US" i="1" dirty="0" smtClean="0"/>
              <a:t> </a:t>
            </a:r>
            <a:r>
              <a:rPr lang="en-US" i="1" dirty="0" err="1" smtClean="0"/>
              <a:t>Hlytai</a:t>
            </a:r>
            <a:r>
              <a:rPr lang="en-US" i="1" dirty="0" smtClean="0"/>
              <a:t>, </a:t>
            </a:r>
            <a:r>
              <a:rPr lang="en-US" i="1" dirty="0" err="1" smtClean="0"/>
              <a:t>abo</a:t>
            </a:r>
            <a:r>
              <a:rPr lang="en-US" i="1" dirty="0" smtClean="0"/>
              <a:t> </a:t>
            </a:r>
            <a:r>
              <a:rPr lang="en-US" i="1" dirty="0" err="1" smtClean="0"/>
              <a:t>zh</a:t>
            </a:r>
            <a:r>
              <a:rPr lang="en-US" i="1" dirty="0" smtClean="0"/>
              <a:t> </a:t>
            </a:r>
            <a:r>
              <a:rPr lang="en-US" i="1" dirty="0" err="1" smtClean="0"/>
              <a:t>pavuk</a:t>
            </a:r>
            <a:r>
              <a:rPr lang="en-US" dirty="0" smtClean="0"/>
              <a:t> (The Profiteer, or the Spider), </a:t>
            </a:r>
            <a:r>
              <a:rPr lang="en-US" dirty="0" err="1" smtClean="0"/>
              <a:t>Katria</a:t>
            </a:r>
            <a:r>
              <a:rPr lang="en-US" dirty="0" smtClean="0"/>
              <a:t> and </a:t>
            </a:r>
            <a:r>
              <a:rPr lang="en-US" dirty="0" err="1" smtClean="0"/>
              <a:t>Aza</a:t>
            </a:r>
            <a:r>
              <a:rPr lang="en-US" dirty="0" smtClean="0"/>
              <a:t> in </a:t>
            </a:r>
            <a:r>
              <a:rPr lang="en-US" dirty="0" err="1" smtClean="0"/>
              <a:t>Mykhailo</a:t>
            </a:r>
            <a:r>
              <a:rPr lang="en-US" dirty="0" smtClean="0"/>
              <a:t> </a:t>
            </a:r>
            <a:r>
              <a:rPr lang="en-US" dirty="0" err="1" smtClean="0"/>
              <a:t>Starytsky</a:t>
            </a:r>
            <a:r>
              <a:rPr lang="en-US" dirty="0" smtClean="0"/>
              <a:t> 's </a:t>
            </a:r>
            <a:r>
              <a:rPr lang="en-US" i="1" dirty="0" smtClean="0"/>
              <a:t>Ne </a:t>
            </a:r>
            <a:r>
              <a:rPr lang="en-US" i="1" dirty="0" err="1" smtClean="0"/>
              <a:t>sudylos</a:t>
            </a:r>
            <a:r>
              <a:rPr lang="en-US" i="1" dirty="0" smtClean="0"/>
              <a:t>’</a:t>
            </a:r>
            <a:r>
              <a:rPr lang="en-US" dirty="0" smtClean="0"/>
              <a:t> (Not Destined) and </a:t>
            </a:r>
            <a:r>
              <a:rPr lang="en-US" i="1" dirty="0" err="1" smtClean="0"/>
              <a:t>Tsyhanka</a:t>
            </a:r>
            <a:r>
              <a:rPr lang="en-US" i="1" dirty="0" smtClean="0"/>
              <a:t> </a:t>
            </a:r>
            <a:r>
              <a:rPr lang="en-US" i="1" dirty="0" err="1" smtClean="0"/>
              <a:t>Aza</a:t>
            </a:r>
            <a:r>
              <a:rPr lang="en-US" dirty="0" smtClean="0"/>
              <a:t> (The Gypsy </a:t>
            </a:r>
            <a:r>
              <a:rPr lang="en-US" dirty="0" err="1" smtClean="0"/>
              <a:t>Aza</a:t>
            </a:r>
            <a:r>
              <a:rPr lang="en-US" dirty="0" smtClean="0"/>
              <a:t>), </a:t>
            </a:r>
            <a:r>
              <a:rPr lang="en-US" dirty="0" err="1" smtClean="0"/>
              <a:t>Sofiia</a:t>
            </a:r>
            <a:r>
              <a:rPr lang="en-US" dirty="0" smtClean="0"/>
              <a:t> and </a:t>
            </a:r>
            <a:r>
              <a:rPr lang="en-US" dirty="0" err="1" smtClean="0"/>
              <a:t>Kharytyna</a:t>
            </a:r>
            <a:r>
              <a:rPr lang="en-US" dirty="0" smtClean="0"/>
              <a:t> in Ivan </a:t>
            </a:r>
            <a:r>
              <a:rPr lang="en-US" dirty="0" err="1" smtClean="0"/>
              <a:t>Karpenko-Kary</a:t>
            </a:r>
            <a:r>
              <a:rPr lang="en-US" dirty="0" smtClean="0"/>
              <a:t> 's </a:t>
            </a:r>
            <a:r>
              <a:rPr lang="en-US" i="1" dirty="0" err="1" smtClean="0"/>
              <a:t>Beztalanna</a:t>
            </a:r>
            <a:r>
              <a:rPr lang="en-US" dirty="0" smtClean="0"/>
              <a:t> (The Hapless Maiden) and </a:t>
            </a:r>
            <a:r>
              <a:rPr lang="en-US" i="1" dirty="0" err="1" smtClean="0"/>
              <a:t>Naimychka</a:t>
            </a:r>
            <a:r>
              <a:rPr lang="en-US" dirty="0" smtClean="0"/>
              <a:t> (The Hired Girl), Natalia in 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Myrny</a:t>
            </a:r>
            <a:r>
              <a:rPr lang="en-US" dirty="0" smtClean="0"/>
              <a:t> 's </a:t>
            </a:r>
            <a:r>
              <a:rPr lang="en-US" i="1" dirty="0" err="1" smtClean="0"/>
              <a:t>Lymerivna</a:t>
            </a:r>
            <a:r>
              <a:rPr lang="en-US" dirty="0" smtClean="0"/>
              <a:t> (The Saddler's Daughter)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14282" y="285728"/>
            <a:ext cx="8715436" cy="1143008"/>
          </a:xfrm>
        </p:spPr>
        <p:txBody>
          <a:bodyPr/>
          <a:lstStyle/>
          <a:p>
            <a:pPr algn="ctr"/>
            <a:r>
              <a:rPr lang="en-US" dirty="0" smtClean="0"/>
              <a:t>She starred in the films </a:t>
            </a:r>
            <a:r>
              <a:rPr lang="en-US" i="1" dirty="0" err="1" smtClean="0"/>
              <a:t>Natalka</a:t>
            </a:r>
            <a:r>
              <a:rPr lang="en-US" i="1" dirty="0" smtClean="0"/>
              <a:t> from Poltava</a:t>
            </a:r>
            <a:r>
              <a:rPr lang="en-US" dirty="0" smtClean="0"/>
              <a:t> (1910) and </a:t>
            </a:r>
            <a:r>
              <a:rPr lang="en-US" i="1" dirty="0" err="1" smtClean="0"/>
              <a:t>Ostap</a:t>
            </a:r>
            <a:r>
              <a:rPr lang="en-US" i="1" dirty="0" smtClean="0"/>
              <a:t> </a:t>
            </a:r>
            <a:r>
              <a:rPr lang="en-US" i="1" dirty="0" err="1" smtClean="0"/>
              <a:t>Bandura</a:t>
            </a:r>
            <a:r>
              <a:rPr lang="en-US" dirty="0" smtClean="0"/>
              <a:t>(1923).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10" name="Содержимое 9" descr="clip_image006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35304" y="1285874"/>
            <a:ext cx="3865257" cy="528639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1" name="Содержимое 10" descr="clip_image008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14876" y="1285875"/>
            <a:ext cx="3707087" cy="528639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57200" y="285728"/>
            <a:ext cx="4040188" cy="20002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She was highly commented by Konstantin Stanislavsky. The wife of </a:t>
            </a:r>
            <a:r>
              <a:rPr lang="en-US" dirty="0" err="1" smtClean="0"/>
              <a:t>Tzar</a:t>
            </a:r>
            <a:r>
              <a:rPr lang="en-US" dirty="0" smtClean="0"/>
              <a:t> Alexander III sent a note of thanks to her.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>
            <a:off x="4786314" y="2714620"/>
            <a:ext cx="4041775" cy="38576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In 1912 the journal "Women's Profiles" came out. It was devoted to outstanding women of the world, and it mentioned M. </a:t>
            </a:r>
            <a:r>
              <a:rPr lang="en-US" dirty="0" err="1" smtClean="0"/>
              <a:t>Zankovetska</a:t>
            </a:r>
            <a:r>
              <a:rPr lang="en-US" dirty="0" smtClean="0"/>
              <a:t> as one of three great Russian actresses.</a:t>
            </a:r>
            <a:br>
              <a:rPr lang="en-US" dirty="0" smtClean="0"/>
            </a:br>
            <a:endParaRPr lang="ru-RU" dirty="0"/>
          </a:p>
        </p:txBody>
      </p:sp>
      <p:pic>
        <p:nvPicPr>
          <p:cNvPr id="12" name="Содержимое 11" descr="zankovetska_03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 rot="177394">
            <a:off x="5143504" y="340482"/>
            <a:ext cx="3071834" cy="2150284"/>
          </a:xfrm>
        </p:spPr>
      </p:pic>
      <p:pic>
        <p:nvPicPr>
          <p:cNvPr id="13" name="Содержимое 12" descr="ArticleImages_331_Mariia_Zankovetska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1000100" y="2643182"/>
            <a:ext cx="2701627" cy="3763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97999" y="3786182"/>
            <a:ext cx="4040188" cy="278609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Her talent was sustained by her realization of the importance of what she was doing — educating the people and fostering respect and interest in Ukrainian culture.</a:t>
            </a:r>
            <a:endParaRPr lang="ru-RU" dirty="0"/>
          </a:p>
        </p:txBody>
      </p:sp>
      <p:pic>
        <p:nvPicPr>
          <p:cNvPr id="7" name="Содержимое 6" descr="загруженное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572132" y="428604"/>
            <a:ext cx="2214578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Содержимое 7" descr="clip_image008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2910" y="928670"/>
            <a:ext cx="3643338" cy="535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</TotalTime>
  <Words>163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Maria Zankovetska –  "a symbol of Ukrainian Theatre".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 Zankovetska</dc:title>
  <dc:creator>Admin</dc:creator>
  <cp:lastModifiedBy>Admin</cp:lastModifiedBy>
  <cp:revision>15</cp:revision>
  <dcterms:created xsi:type="dcterms:W3CDTF">2014-02-11T18:19:10Z</dcterms:created>
  <dcterms:modified xsi:type="dcterms:W3CDTF">2014-02-13T16:29:00Z</dcterms:modified>
</cp:coreProperties>
</file>