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256" r:id="rId2"/>
    <p:sldId id="260" r:id="rId3"/>
    <p:sldId id="257" r:id="rId4"/>
    <p:sldId id="258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47C87-E63E-41C5-B1BD-5C52E411B622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5F6AB-7011-4552-98C7-177364F0E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669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F6AB-7011-4552-98C7-177364F0ED3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506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F6AB-7011-4552-98C7-177364F0ED3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572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F6AB-7011-4552-98C7-177364F0ED3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695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CommercialScript BT" pitchFamily="66" charset="0"/>
              </a:rPr>
              <a:t>Scorpions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CommercialScript BT" pitchFamily="66" charset="0"/>
              </a:rPr>
              <a:t> ist eine deutsche Hard-Rock-/Heavy-</a:t>
            </a: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CommercialScript BT" pitchFamily="66" charset="0"/>
              </a:rPr>
              <a:t>Metal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CommercialScript BT" pitchFamily="66" charset="0"/>
              </a:rPr>
              <a:t>-Band aus Hannover.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84784"/>
            <a:ext cx="8229600" cy="1470025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Scorpions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581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609"/>
            <a:ext cx="77724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Scorpions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live in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Bulgarien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2776"/>
            <a:ext cx="6402221" cy="4801665"/>
          </a:xfrm>
        </p:spPr>
      </p:pic>
    </p:spTree>
    <p:extLst>
      <p:ext uri="{BB962C8B-B14F-4D97-AF65-F5344CB8AC3E}">
        <p14:creationId xmlns:p14="http://schemas.microsoft.com/office/powerpoint/2010/main" val="1648055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72400" cy="724942"/>
          </a:xfrm>
        </p:spPr>
        <p:txBody>
          <a:bodyPr>
            <a:normAutofit/>
          </a:bodyPr>
          <a:lstStyle/>
          <a:p>
            <a:r>
              <a:rPr lang="de-DE" sz="3200" dirty="0">
                <a:solidFill>
                  <a:schemeClr val="accent1">
                    <a:lumMod val="75000"/>
                  </a:schemeClr>
                </a:solidFill>
              </a:rPr>
              <a:t>Besetzungsübersicht von 1965 bis 2013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452048" cy="4226024"/>
          </a:xfrm>
        </p:spPr>
      </p:pic>
    </p:spTree>
    <p:extLst>
      <p:ext uri="{BB962C8B-B14F-4D97-AF65-F5344CB8AC3E}">
        <p14:creationId xmlns:p14="http://schemas.microsoft.com/office/powerpoint/2010/main" val="2942872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64" y="54868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      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Videografie</a:t>
            </a: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5472608" cy="41044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Прямоугольник 5"/>
          <p:cNvSpPr/>
          <p:nvPr/>
        </p:nvSpPr>
        <p:spPr>
          <a:xfrm>
            <a:off x="5215290" y="1412776"/>
            <a:ext cx="39100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1985</a:t>
            </a:r>
            <a:r>
              <a:rPr lang="en-US" dirty="0"/>
              <a:t>: First Sting (VHS)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1985: World Wide Live (VHS)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1988: To Russia with Love and Other Savage Amusements (VHS)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1991: Crazy World Tour Live (VHS)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2000: Moment of Glory – Live (DVD)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2001: </a:t>
            </a:r>
            <a:r>
              <a:rPr lang="en-US" dirty="0" err="1"/>
              <a:t>Acoustica</a:t>
            </a:r>
            <a:r>
              <a:rPr lang="en-US" dirty="0"/>
              <a:t> (DVD)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2002: A Savage Crazy World (DVD)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2005: Unbreakable World Tour 2004 – One Night in Vienna (DVD)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2007: Live at </a:t>
            </a:r>
            <a:r>
              <a:rPr lang="en-US" dirty="0" err="1"/>
              <a:t>Wacken</a:t>
            </a:r>
            <a:r>
              <a:rPr lang="en-US" dirty="0"/>
              <a:t> Open Air 2006: A Night to Remember – A Journey Through Time (DVD)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2009: Amazonia – Live in the Jungle (DVD)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2011: Scorpions Live in 3D (Blu-Ray 3D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563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60648"/>
            <a:ext cx="5472608" cy="5312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50644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0"/>
            <a:ext cx="9144000" cy="6935258"/>
          </a:xfrm>
        </p:spPr>
      </p:pic>
    </p:spTree>
    <p:extLst>
      <p:ext uri="{BB962C8B-B14F-4D97-AF65-F5344CB8AC3E}">
        <p14:creationId xmlns:p14="http://schemas.microsoft.com/office/powerpoint/2010/main" val="182616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94096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Mitglieder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der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Gruppe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84784"/>
            <a:ext cx="3366911" cy="45176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436096" y="6093296"/>
            <a:ext cx="2617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Rudolf </a:t>
            </a:r>
            <a:r>
              <a:rPr lang="en-US" sz="2000" dirty="0" err="1" smtClean="0"/>
              <a:t>Schenker</a:t>
            </a:r>
            <a:r>
              <a:rPr lang="en-US" sz="2000" dirty="0"/>
              <a:t> (</a:t>
            </a:r>
            <a:r>
              <a:rPr lang="en-US" sz="2000" dirty="0" err="1"/>
              <a:t>Gitarre</a:t>
            </a:r>
            <a:r>
              <a:rPr lang="en-US" sz="2000" dirty="0"/>
              <a:t>)</a:t>
            </a:r>
            <a:endParaRPr lang="ru-RU" sz="20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57598"/>
            <a:ext cx="3192780" cy="4572000"/>
          </a:xfrm>
        </p:spPr>
      </p:pic>
      <p:sp>
        <p:nvSpPr>
          <p:cNvPr id="10" name="Прямоугольник 9"/>
          <p:cNvSpPr/>
          <p:nvPr/>
        </p:nvSpPr>
        <p:spPr>
          <a:xfrm>
            <a:off x="1259632" y="6124074"/>
            <a:ext cx="2337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Paweł</a:t>
            </a:r>
            <a:r>
              <a:rPr lang="en-US" sz="2000" dirty="0"/>
              <a:t> </a:t>
            </a:r>
            <a:r>
              <a:rPr lang="en-US" sz="2000" dirty="0" err="1" smtClean="0"/>
              <a:t>Mąciwoda</a:t>
            </a:r>
            <a:r>
              <a:rPr lang="en-US" sz="2000" dirty="0"/>
              <a:t> (Bass)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85651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2400" cy="1012974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Mitglieder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der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Gruppe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3197640" cy="4796460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6165304"/>
            <a:ext cx="30184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Klaus </a:t>
            </a:r>
            <a:r>
              <a:rPr lang="en-US" sz="2000" dirty="0" err="1" smtClean="0"/>
              <a:t>Meine</a:t>
            </a:r>
            <a:r>
              <a:rPr lang="en-US" sz="2000" dirty="0"/>
              <a:t> (</a:t>
            </a:r>
            <a:r>
              <a:rPr lang="en-US" sz="2000" dirty="0" err="1"/>
              <a:t>Gesang</a:t>
            </a:r>
            <a:r>
              <a:rPr lang="en-US" sz="2000" dirty="0"/>
              <a:t>, </a:t>
            </a:r>
            <a:r>
              <a:rPr lang="en-US" sz="2000" dirty="0" err="1"/>
              <a:t>Gitarre</a:t>
            </a:r>
            <a:r>
              <a:rPr lang="en-US" sz="2000" dirty="0"/>
              <a:t>)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268760"/>
            <a:ext cx="4000500" cy="48245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95594" y="6191481"/>
            <a:ext cx="22892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Matthias </a:t>
            </a:r>
            <a:r>
              <a:rPr lang="en-US" sz="2000" dirty="0"/>
              <a:t>Jabs (</a:t>
            </a:r>
            <a:r>
              <a:rPr lang="en-US" sz="2000" dirty="0" err="1"/>
              <a:t>Gitarre</a:t>
            </a:r>
            <a:r>
              <a:rPr lang="en-US" sz="2000" dirty="0"/>
              <a:t>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11892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Mitglieder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der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Gruppe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2776"/>
            <a:ext cx="6593983" cy="4572000"/>
          </a:xfrm>
        </p:spPr>
      </p:pic>
      <p:sp>
        <p:nvSpPr>
          <p:cNvPr id="5" name="Прямоугольник 4"/>
          <p:cNvSpPr/>
          <p:nvPr/>
        </p:nvSpPr>
        <p:spPr>
          <a:xfrm>
            <a:off x="3131840" y="6021288"/>
            <a:ext cx="34563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James </a:t>
            </a:r>
            <a:r>
              <a:rPr lang="en-US" sz="2000" dirty="0" err="1" smtClean="0"/>
              <a:t>Kottak</a:t>
            </a:r>
            <a:r>
              <a:rPr lang="ru-RU" sz="2000" dirty="0" smtClean="0"/>
              <a:t> </a:t>
            </a:r>
            <a:r>
              <a:rPr lang="ru-RU" sz="2000" dirty="0"/>
              <a:t>(</a:t>
            </a:r>
            <a:r>
              <a:rPr lang="en-US" sz="2000" dirty="0" err="1"/>
              <a:t>Schlagzeug</a:t>
            </a:r>
            <a:r>
              <a:rPr lang="ru-RU" sz="2000" dirty="0"/>
              <a:t>)</a:t>
            </a:r>
            <a:endParaRPr lang="en-US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285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24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</a:rPr>
              <a:t>          Geschichte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33528"/>
          </a:xfrm>
        </p:spPr>
        <p:txBody>
          <a:bodyPr>
            <a:normAutofit fontScale="92500" lnSpcReduction="10000"/>
          </a:bodyPr>
          <a:lstStyle/>
          <a:p>
            <a:r>
              <a:rPr lang="de-DE" dirty="0">
                <a:latin typeface="Copperplate Gothic Light" pitchFamily="34" charset="0"/>
              </a:rPr>
              <a:t>Die Band wurde 1965 in Sarstedt vom Gitarristen Rudolf Schenker und dem Schlagzeuger Wolfgang </a:t>
            </a:r>
            <a:r>
              <a:rPr lang="de-DE" dirty="0" err="1">
                <a:latin typeface="Copperplate Gothic Light" pitchFamily="34" charset="0"/>
              </a:rPr>
              <a:t>Dziony</a:t>
            </a:r>
            <a:r>
              <a:rPr lang="de-DE" dirty="0">
                <a:latin typeface="Copperplate Gothic Light" pitchFamily="34" charset="0"/>
              </a:rPr>
              <a:t> im Zuge der Beat- und </a:t>
            </a:r>
            <a:r>
              <a:rPr lang="de-DE" dirty="0" err="1">
                <a:latin typeface="Copperplate Gothic Light" pitchFamily="34" charset="0"/>
              </a:rPr>
              <a:t>Rockära</a:t>
            </a:r>
            <a:r>
              <a:rPr lang="de-DE" dirty="0">
                <a:latin typeface="Copperplate Gothic Light" pitchFamily="34" charset="0"/>
              </a:rPr>
              <a:t> als Amateurband zunächst unter dem Namen </a:t>
            </a:r>
            <a:r>
              <a:rPr lang="de-DE" dirty="0" err="1">
                <a:latin typeface="Copperplate Gothic Light" pitchFamily="34" charset="0"/>
              </a:rPr>
              <a:t>Nameless</a:t>
            </a:r>
            <a:r>
              <a:rPr lang="de-DE" dirty="0">
                <a:latin typeface="Copperplate Gothic Light" pitchFamily="34" charset="0"/>
              </a:rPr>
              <a:t> gegründet, da man sich auf keinen geeigneten Namen einigen konnte. Zur Anfangsbesetzung gehörten Joachim Kirchhoff (Bass), Rudolf Schenker (Gitarre), </a:t>
            </a:r>
            <a:r>
              <a:rPr lang="de-DE" dirty="0" err="1">
                <a:latin typeface="Copperplate Gothic Light" pitchFamily="34" charset="0"/>
              </a:rPr>
              <a:t>Katty</a:t>
            </a:r>
            <a:r>
              <a:rPr lang="de-DE" dirty="0">
                <a:latin typeface="Copperplate Gothic Light" pitchFamily="34" charset="0"/>
              </a:rPr>
              <a:t> Vollmer (Gitarre) und Wolfgang </a:t>
            </a:r>
            <a:r>
              <a:rPr lang="de-DE" dirty="0" err="1">
                <a:latin typeface="Copperplate Gothic Light" pitchFamily="34" charset="0"/>
              </a:rPr>
              <a:t>Dziony</a:t>
            </a:r>
            <a:r>
              <a:rPr lang="de-DE" dirty="0">
                <a:latin typeface="Copperplate Gothic Light" pitchFamily="34" charset="0"/>
              </a:rPr>
              <a:t> (Drums). Nachgespielt wurde alles, was in der englischen Hitparade ganz oben war, hauptsächlich die Songs der Beatles.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7922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3153544" cy="135416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Studioalben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2793504" cy="5005536"/>
          </a:xfrm>
        </p:spPr>
        <p:txBody>
          <a:bodyPr>
            <a:noAutofit/>
          </a:bodyPr>
          <a:lstStyle/>
          <a:p>
            <a:r>
              <a:rPr lang="en-US" sz="1400" dirty="0" smtClean="0"/>
              <a:t>1972</a:t>
            </a:r>
            <a:r>
              <a:rPr lang="en-US" sz="1400" dirty="0"/>
              <a:t>: Lonesome Crow</a:t>
            </a:r>
          </a:p>
          <a:p>
            <a:r>
              <a:rPr lang="en-US" sz="1400" dirty="0"/>
              <a:t>1974: Fly to the Rainbow</a:t>
            </a:r>
          </a:p>
          <a:p>
            <a:r>
              <a:rPr lang="en-US" sz="1400" dirty="0"/>
              <a:t>1975: In Trance</a:t>
            </a:r>
          </a:p>
          <a:p>
            <a:r>
              <a:rPr lang="en-US" sz="1400" dirty="0"/>
              <a:t>1976: Virgin Killer</a:t>
            </a:r>
          </a:p>
          <a:p>
            <a:r>
              <a:rPr lang="en-US" sz="1400" dirty="0"/>
              <a:t>1977: Taken by Force</a:t>
            </a:r>
          </a:p>
          <a:p>
            <a:r>
              <a:rPr lang="en-US" sz="1400" dirty="0"/>
              <a:t>1979: </a:t>
            </a:r>
            <a:r>
              <a:rPr lang="en-US" sz="1400" dirty="0" err="1"/>
              <a:t>Lovedrive</a:t>
            </a:r>
            <a:endParaRPr lang="en-US" sz="1400" dirty="0"/>
          </a:p>
          <a:p>
            <a:r>
              <a:rPr lang="en-US" sz="1400" dirty="0"/>
              <a:t>1980: Animal Magnetism</a:t>
            </a:r>
          </a:p>
          <a:p>
            <a:r>
              <a:rPr lang="en-US" sz="1400" dirty="0"/>
              <a:t>1982: Blackout</a:t>
            </a:r>
          </a:p>
          <a:p>
            <a:r>
              <a:rPr lang="en-US" sz="1400" dirty="0"/>
              <a:t>1984: Love at First Sting</a:t>
            </a:r>
          </a:p>
          <a:p>
            <a:r>
              <a:rPr lang="en-US" sz="1400" dirty="0"/>
              <a:t>1988: Savage Amusement</a:t>
            </a:r>
          </a:p>
          <a:p>
            <a:r>
              <a:rPr lang="en-US" sz="1400" dirty="0"/>
              <a:t>1990: Crazy World</a:t>
            </a:r>
          </a:p>
          <a:p>
            <a:r>
              <a:rPr lang="en-US" sz="1400" dirty="0"/>
              <a:t>1993: Face the Heat</a:t>
            </a:r>
          </a:p>
          <a:p>
            <a:r>
              <a:rPr lang="en-US" sz="1400" dirty="0"/>
              <a:t>1996: Pure Instinct</a:t>
            </a:r>
          </a:p>
          <a:p>
            <a:r>
              <a:rPr lang="en-US" sz="1400" dirty="0"/>
              <a:t>1999: Eye II Eye</a:t>
            </a:r>
          </a:p>
          <a:p>
            <a:r>
              <a:rPr lang="en-US" sz="1400" dirty="0"/>
              <a:t>2004: Unbreakable</a:t>
            </a:r>
          </a:p>
          <a:p>
            <a:r>
              <a:rPr lang="en-US" sz="1400" dirty="0"/>
              <a:t>2007: Humanity - Hour I</a:t>
            </a:r>
          </a:p>
          <a:p>
            <a:r>
              <a:rPr lang="en-US" sz="1400" dirty="0"/>
              <a:t>2010: Sting in the Tail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41782" y="1548080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400" dirty="0" smtClean="0"/>
              <a:t>1978</a:t>
            </a:r>
            <a:r>
              <a:rPr lang="en-US" sz="1400" dirty="0"/>
              <a:t>: Tokyo Tapes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400" dirty="0"/>
              <a:t>1985: World Wide Live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400" dirty="0"/>
              <a:t>1995: Live Bites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400" dirty="0"/>
              <a:t>2001: </a:t>
            </a:r>
            <a:r>
              <a:rPr lang="en-US" sz="1400" dirty="0" err="1"/>
              <a:t>Acoustica</a:t>
            </a:r>
            <a:endParaRPr lang="en-US" sz="1400" dirty="0"/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400" dirty="0"/>
              <a:t>2011: Live 2011 – Get Your Sting and Blackout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501060"/>
            <a:ext cx="20980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Livealben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400506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400" dirty="0" smtClean="0"/>
              <a:t>2000</a:t>
            </a:r>
            <a:r>
              <a:rPr lang="en-US" sz="1400" dirty="0"/>
              <a:t>: Moment of Glory (</a:t>
            </a:r>
            <a:r>
              <a:rPr lang="en-US" sz="1400" dirty="0" err="1"/>
              <a:t>mit</a:t>
            </a:r>
            <a:r>
              <a:rPr lang="en-US" sz="1400" dirty="0"/>
              <a:t> den Berliner </a:t>
            </a:r>
            <a:r>
              <a:rPr lang="en-US" sz="1400" dirty="0" err="1"/>
              <a:t>Philharmonikern</a:t>
            </a:r>
            <a:r>
              <a:rPr lang="en-US" sz="1400" dirty="0"/>
              <a:t>)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400" dirty="0"/>
              <a:t>1992: Still Loving You (Remix)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400" dirty="0"/>
              <a:t>2011: </a:t>
            </a:r>
            <a:r>
              <a:rPr lang="en-US" sz="1400" dirty="0" err="1"/>
              <a:t>Comeblack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2996952"/>
            <a:ext cx="28857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Andere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Alben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9592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16632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Scorpions in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Finnland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2003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6928792" cy="4685596"/>
          </a:xfrm>
        </p:spPr>
      </p:pic>
    </p:spTree>
    <p:extLst>
      <p:ext uri="{BB962C8B-B14F-4D97-AF65-F5344CB8AC3E}">
        <p14:creationId xmlns:p14="http://schemas.microsoft.com/office/powerpoint/2010/main" val="3901083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James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Kottak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2010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00808"/>
            <a:ext cx="6343650" cy="4229100"/>
          </a:xfrm>
        </p:spPr>
      </p:pic>
    </p:spTree>
    <p:extLst>
      <p:ext uri="{BB962C8B-B14F-4D97-AF65-F5344CB8AC3E}">
        <p14:creationId xmlns:p14="http://schemas.microsoft.com/office/powerpoint/2010/main" val="3512562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100</TotalTime>
  <Words>406</Words>
  <Application>Microsoft Office PowerPoint</Application>
  <PresentationFormat>Экран (4:3)</PresentationFormat>
  <Paragraphs>59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Справедливость</vt:lpstr>
      <vt:lpstr>Scorpions</vt:lpstr>
      <vt:lpstr>Презентация PowerPoint</vt:lpstr>
      <vt:lpstr>          Mitglieder der Gruppe</vt:lpstr>
      <vt:lpstr>         Mitglieder der Gruppe</vt:lpstr>
      <vt:lpstr>            Mitglieder der Gruppe</vt:lpstr>
      <vt:lpstr>          Geschichte</vt:lpstr>
      <vt:lpstr>Studioalben </vt:lpstr>
      <vt:lpstr>Scorpions in Finnland, 2003</vt:lpstr>
      <vt:lpstr>           James Kottak, 2010</vt:lpstr>
      <vt:lpstr>     Scorpions live in Bulgarien</vt:lpstr>
      <vt:lpstr>Besetzungsübersicht von 1965 bis 2013</vt:lpstr>
      <vt:lpstr>                                           Videografie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Scorpions</dc:title>
  <dc:creator>Comp</dc:creator>
  <cp:lastModifiedBy>Comp</cp:lastModifiedBy>
  <cp:revision>9</cp:revision>
  <dcterms:created xsi:type="dcterms:W3CDTF">2013-03-05T13:14:49Z</dcterms:created>
  <dcterms:modified xsi:type="dcterms:W3CDTF">2013-03-05T15:11:25Z</dcterms:modified>
</cp:coreProperties>
</file>