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8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3000396"/>
          </a:xfrm>
        </p:spPr>
        <p:txBody>
          <a:bodyPr>
            <a:noAutofit/>
          </a:bodyPr>
          <a:lstStyle/>
          <a:p>
            <a:r>
              <a:rPr lang="uk-UA" sz="8000" dirty="0" smtClean="0">
                <a:solidFill>
                  <a:schemeClr val="tx1"/>
                </a:solidFill>
              </a:rPr>
              <a:t>Презентація на тему:</a:t>
            </a:r>
            <a:endParaRPr lang="ru-RU" sz="8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467600" cy="4714908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chemeClr val="tx1"/>
                </a:solidFill>
              </a:rPr>
              <a:t>формули скороченого множення та</a:t>
            </a:r>
            <a:r>
              <a:rPr lang="en-US" sz="7200" dirty="0" smtClean="0">
                <a:solidFill>
                  <a:schemeClr val="tx1"/>
                </a:solidFill>
              </a:rPr>
              <a:t> </a:t>
            </a:r>
            <a:r>
              <a:rPr lang="uk-UA" sz="7200" dirty="0" smtClean="0">
                <a:solidFill>
                  <a:schemeClr val="tx1"/>
                </a:solidFill>
              </a:rPr>
              <a:t>їх застосування</a:t>
            </a:r>
            <a:endParaRPr lang="ru-RU" sz="7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357958"/>
            <a:ext cx="7467600" cy="11599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71472" y="571480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85786" y="592933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467600" cy="2714644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Формули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скороченого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множення</a:t>
            </a:r>
            <a:r>
              <a:rPr lang="ru-RU" sz="2000" dirty="0" smtClean="0">
                <a:solidFill>
                  <a:schemeClr val="tx1"/>
                </a:solidFill>
              </a:rPr>
              <a:t> — </a:t>
            </a:r>
            <a:r>
              <a:rPr lang="ru-RU" sz="2000" dirty="0" err="1" smtClean="0">
                <a:solidFill>
                  <a:schemeClr val="tx1"/>
                </a:solidFill>
              </a:rPr>
              <a:t>поширені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випадки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множення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многочленів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</a:rPr>
              <a:t>Багато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</a:t>
            </a:r>
            <a:r>
              <a:rPr lang="ru-RU" sz="2000" dirty="0" smtClean="0">
                <a:solidFill>
                  <a:schemeClr val="tx1"/>
                </a:solidFill>
              </a:rPr>
              <a:t> них </a:t>
            </a:r>
            <a:r>
              <a:rPr lang="ru-RU" sz="2000" dirty="0" err="1" smtClean="0">
                <a:solidFill>
                  <a:schemeClr val="tx1"/>
                </a:solidFill>
              </a:rPr>
              <a:t>є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окремими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випадками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біному</a:t>
            </a:r>
            <a:r>
              <a:rPr lang="ru-RU" sz="2000" dirty="0" smtClean="0">
                <a:solidFill>
                  <a:schemeClr val="tx1"/>
                </a:solidFill>
              </a:rPr>
              <a:t> Ньютона.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Формули для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uk-UA" sz="2400" dirty="0" smtClean="0">
                <a:solidFill>
                  <a:schemeClr val="tx1"/>
                </a:solidFill>
              </a:rPr>
              <a:t>Формула для </a:t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  </a:t>
            </a:r>
            <a:r>
              <a:rPr lang="uk-UA" sz="2400" dirty="0" smtClean="0">
                <a:solidFill>
                  <a:schemeClr val="tx1"/>
                </a:solidFill>
              </a:rPr>
              <a:t>квадратів</a:t>
            </a:r>
            <a:r>
              <a:rPr lang="en-US" sz="2400" dirty="0" smtClean="0">
                <a:solidFill>
                  <a:schemeClr val="tx1"/>
                </a:solidFill>
              </a:rPr>
              <a:t>                    </a:t>
            </a:r>
            <a:r>
              <a:rPr lang="uk-UA" sz="2400" dirty="0" smtClean="0">
                <a:solidFill>
                  <a:schemeClr val="tx1"/>
                </a:solidFill>
              </a:rPr>
              <a:t>                           кубів                                                 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786058"/>
            <a:ext cx="2286016" cy="26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214686"/>
            <a:ext cx="2000263" cy="23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1" y="3571876"/>
            <a:ext cx="4115449" cy="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000504"/>
            <a:ext cx="4286279" cy="260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2411723"/>
            <a:ext cx="2071702" cy="23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Прямая соединительная линия 15"/>
          <p:cNvCxnSpPr/>
          <p:nvPr/>
        </p:nvCxnSpPr>
        <p:spPr>
          <a:xfrm rot="5400000">
            <a:off x="3464711" y="2821777"/>
            <a:ext cx="30718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6" y="2357430"/>
            <a:ext cx="2928958" cy="25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43504" y="2928934"/>
            <a:ext cx="2928958" cy="25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3504" y="3500438"/>
            <a:ext cx="2809186" cy="25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3504" y="4000504"/>
            <a:ext cx="2809186" cy="25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Прямоугольник 20"/>
          <p:cNvSpPr/>
          <p:nvPr/>
        </p:nvSpPr>
        <p:spPr>
          <a:xfrm>
            <a:off x="2643174" y="4429132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Формули</a:t>
            </a:r>
            <a:r>
              <a:rPr lang="ru-RU" dirty="0" smtClean="0"/>
              <a:t> для четвертого </a:t>
            </a:r>
            <a:r>
              <a:rPr lang="ru-RU" dirty="0" err="1" smtClean="0"/>
              <a:t>степеня</a:t>
            </a:r>
            <a:endParaRPr lang="ru-RU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5984" y="4990886"/>
            <a:ext cx="4572032" cy="31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5984" y="5572140"/>
            <a:ext cx="4618624" cy="315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214282" y="1285860"/>
            <a:ext cx="79296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786446" y="3643314"/>
            <a:ext cx="4714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214282" y="6000768"/>
            <a:ext cx="79296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-2143172" y="3643314"/>
            <a:ext cx="4714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14282" y="4357694"/>
            <a:ext cx="79296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467600" cy="307183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800" dirty="0" smtClean="0">
                <a:solidFill>
                  <a:schemeClr val="tx1"/>
                </a:solidFill>
              </a:rPr>
              <a:t/>
            </a:r>
            <a:br>
              <a:rPr lang="ru-RU" sz="800" dirty="0" smtClean="0">
                <a:solidFill>
                  <a:schemeClr val="tx1"/>
                </a:solidFill>
              </a:rPr>
            </a:br>
            <a:r>
              <a:rPr lang="uk-UA" sz="800" dirty="0" smtClean="0"/>
              <a:t> </a:t>
            </a:r>
            <a:r>
              <a:rPr lang="ru-RU" sz="800" dirty="0" smtClean="0"/>
              <a:t/>
            </a:r>
            <a:br>
              <a:rPr lang="ru-RU" sz="800" dirty="0" smtClean="0"/>
            </a:b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 flipV="1">
            <a:off x="642910" y="6357958"/>
            <a:ext cx="642942" cy="11715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00100" y="829842"/>
            <a:ext cx="6949082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Формули скороченого множення були відомі до нашої ери.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Стародавні китайці використовували їх для вилучення квадратних коренів,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тому що в той час все було прийнято виражати словами,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 ці формули були відомі в словесному формулюванні,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 не в такому вигляді, як вивчаються зараз.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 flipH="1">
            <a:off x="1214414" y="92867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1472" y="6072206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97172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Стародавні греки алгебраїчні задачі розв’язували геометричними методами, тому формули їхні відомі в геометричній формі.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643174" y="2928938"/>
          <a:ext cx="2643206" cy="200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603"/>
                <a:gridCol w="1321603"/>
              </a:tblGrid>
              <a:tr h="1000130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     ab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</a:t>
                      </a:r>
                      <a:r>
                        <a:rPr lang="en-US" sz="1200" dirty="0" smtClean="0"/>
                        <a:t>  2</a:t>
                      </a:r>
                    </a:p>
                    <a:p>
                      <a:r>
                        <a:rPr lang="en-US" dirty="0" smtClean="0"/>
                        <a:t>      a</a:t>
                      </a:r>
                      <a:endParaRPr lang="ru-RU" sz="1000" dirty="0"/>
                    </a:p>
                  </a:txBody>
                  <a:tcPr/>
                </a:tc>
              </a:tr>
              <a:tr h="100013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</a:t>
                      </a:r>
                      <a:r>
                        <a:rPr lang="en-US" sz="1200" dirty="0" smtClean="0"/>
                        <a:t>2</a:t>
                      </a:r>
                    </a:p>
                    <a:p>
                      <a:r>
                        <a:rPr lang="en-US" dirty="0" smtClean="0"/>
                        <a:t>        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      ab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857232"/>
            <a:ext cx="6824658" cy="464347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застосування формул скороченого множення:</a:t>
            </a: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 для розкладання многочленів певного вигляду на множники.</a:t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/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у прямому і в зворотному напрямку</a:t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8232"/>
            <a:ext cx="82865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 rot="944134">
            <a:off x="500034" y="571480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2608472">
            <a:off x="460586" y="5909132"/>
            <a:ext cx="857256" cy="856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1142976" y="3071810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1142976" y="4143380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2928958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chemeClr val="tx1"/>
                </a:solidFill>
              </a:rPr>
              <a:t>Над проектом </a:t>
            </a:r>
            <a:r>
              <a:rPr lang="uk-UA" sz="6600" dirty="0" err="1" smtClean="0">
                <a:solidFill>
                  <a:schemeClr val="tx1"/>
                </a:solidFill>
              </a:rPr>
              <a:t>працювал</a:t>
            </a:r>
            <a:r>
              <a:rPr lang="en-US" sz="6600" dirty="0" smtClean="0">
                <a:solidFill>
                  <a:schemeClr val="tx1"/>
                </a:solidFill>
              </a:rPr>
              <a:t>a</a:t>
            </a: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   </a:t>
            </a:r>
          </a:p>
          <a:p>
            <a:pPr algn="ctr"/>
            <a:r>
              <a:rPr lang="uk-UA" sz="5800" dirty="0" err="1" smtClean="0"/>
              <a:t>Алєксєєва</a:t>
            </a:r>
            <a:r>
              <a:rPr lang="uk-UA" sz="5800" dirty="0" smtClean="0"/>
              <a:t> </a:t>
            </a:r>
            <a:r>
              <a:rPr lang="uk-UA" sz="5800" dirty="0" smtClean="0"/>
              <a:t>Анна</a:t>
            </a:r>
            <a:endParaRPr lang="ru-RU" sz="5800" dirty="0"/>
          </a:p>
        </p:txBody>
      </p:sp>
      <p:sp>
        <p:nvSpPr>
          <p:cNvPr id="4" name="Овал 3"/>
          <p:cNvSpPr/>
          <p:nvPr/>
        </p:nvSpPr>
        <p:spPr>
          <a:xfrm>
            <a:off x="0" y="357166"/>
            <a:ext cx="1285884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429520" y="571480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14414" y="464344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440246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>
                <a:solidFill>
                  <a:schemeClr val="tx1"/>
                </a:solidFill>
              </a:rPr>
              <a:t>Дякую за увагу.</a:t>
            </a:r>
            <a:endParaRPr lang="ru-RU" sz="8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30003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357290" y="857232"/>
            <a:ext cx="107157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928794" y="578645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1472" y="214311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332</TotalTime>
  <Words>107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Презентація на тему:</vt:lpstr>
      <vt:lpstr>формули скороченого множення та їх застосування</vt:lpstr>
      <vt:lpstr>  Формули скороченого множення — поширені випадки множення многочленів. Багато з них є окремими випадками біному Ньютона.    Формули для                                   Формула для     квадратів                                               кубів                                                       </vt:lpstr>
      <vt:lpstr>     </vt:lpstr>
      <vt:lpstr>Стародавні греки алгебраїчні задачі розв’язували геометричними методами, тому формули їхні відомі в геометричній формі.  </vt:lpstr>
      <vt:lpstr>застосування формул скороченого множення:   для розкладання многочленів певного вигляду на множники.   у прямому і в зворотному напрямку   </vt:lpstr>
      <vt:lpstr>Над проектом працювалa</vt:lpstr>
      <vt:lpstr>Дякую за увагу.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36</cp:revision>
  <dcterms:modified xsi:type="dcterms:W3CDTF">2012-05-02T17:37:08Z</dcterms:modified>
</cp:coreProperties>
</file>