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5085184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Работу выполнили: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Ученицы 11-А класса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Малышева Елена 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Фесина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Мария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844824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 и его жизнь</a:t>
            </a:r>
            <a:endParaRPr lang="ru-RU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55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3050"/>
            <a:ext cx="4392488" cy="707678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Открытия </a:t>
            </a:r>
            <a:r>
              <a:rPr lang="ru-RU" sz="32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Пифагора</a:t>
            </a:r>
            <a:endParaRPr lang="ru-RU" sz="32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364088" y="260648"/>
            <a:ext cx="3528392" cy="640871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</a:pP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основе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учения Пифагора лежало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представление о числе,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 существующего.</a:t>
            </a:r>
          </a:p>
          <a:p>
            <a:pPr algn="ctr">
              <a:spcBef>
                <a:spcPct val="0"/>
              </a:spcBef>
            </a:pP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Издавна числа казались людям чем-то таинственным. </a:t>
            </a:r>
            <a:endParaRPr lang="ru-RU" sz="4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sz="4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Пифагорейцы </a:t>
            </a: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разбили числа на четные и нечетные. Четные числа считались мужскими, нечетные – женскими. </a:t>
            </a:r>
          </a:p>
          <a:p>
            <a:pPr algn="ctr">
              <a:spcBef>
                <a:spcPct val="0"/>
              </a:spcBef>
            </a:pPr>
            <a:r>
              <a:rPr lang="ru-RU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У пифагорейцев было понятие о числе человека, числе лошади и числе собаки.</a:t>
            </a:r>
          </a:p>
          <a:p>
            <a:pPr algn="ctr">
              <a:lnSpc>
                <a:spcPct val="90000"/>
              </a:lnSpc>
            </a:pPr>
            <a:r>
              <a:rPr lang="ru-RU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90000"/>
              </a:lnSpc>
            </a:pPr>
            <a:endParaRPr lang="ru-RU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800000"/>
                </a:solidFill>
              </a:rPr>
              <a:t>.</a:t>
            </a:r>
            <a:endParaRPr lang="ru-RU" dirty="0"/>
          </a:p>
        </p:txBody>
      </p:sp>
      <p:pic>
        <p:nvPicPr>
          <p:cNvPr id="8" name="Содержимое 7" descr="2d977cbc002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5087918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260649"/>
            <a:ext cx="8136904" cy="3816424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Издавна числа казались людям чем-то таинственным. Пифагорейцы разбили числа на четные и нечетные. Четные числа считались мужскими, нечетные – женскими.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У пифагорейцев было понятие о числе человека, числе лошади и числе собаки.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4149080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Они считали:</a:t>
            </a: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«Где нет числа и меры – там хаос и химеры»,</a:t>
            </a:r>
          </a:p>
          <a:p>
            <a:pPr algn="ctr">
              <a:spcBef>
                <a:spcPct val="0"/>
              </a:spcBef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«Самое мудрое – это число».</a:t>
            </a:r>
          </a:p>
          <a:p>
            <a:pPr algn="ctr"/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 Числа   правят   миром 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332656"/>
            <a:ext cx="4762872" cy="113813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 и музыка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1600200"/>
            <a:ext cx="4536504" cy="499715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Примечательно, что отправным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пунктом в пифагорейском учении о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числе была музыка. По преданию, сам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Пифагор установил, что приятные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слуху созвучия получаются лишь в том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случае, когда длина струн, издающих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эти звуки, относятся как целые числа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первой четверки 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1 : 2       2 : 3       3 : 4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Появилась музыкальная октава и гамма.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Гравю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032250" cy="48759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9512" y="5011341"/>
            <a:ext cx="4752528" cy="184665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 со своими учениками. Иллюстрация из книги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Франкино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Гафурио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«Теория музыки». Милан.1492 г. Гравюра изображает акустические опыты Пифагора на сосудах и трубах, находящихся 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отношениях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: 6 : 8 : 9 : 12 : 16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Теорема Пифагора- одна из главных теорем геометрии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1628800"/>
            <a:ext cx="4320480" cy="43204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Если дан нам треугольник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И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при том с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прямым углом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То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квадрат гипотенузы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Мы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всегда легко найдем: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Катеты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в квадрат возводим, </a:t>
            </a:r>
            <a:endParaRPr lang="ru-RU" sz="2800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Сумму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степеней находим- </a:t>
            </a:r>
            <a:r>
              <a:rPr lang="en-US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endParaRPr lang="ru-RU" sz="2800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И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таким простым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путем</a:t>
            </a:r>
            <a:endParaRPr lang="ru-RU" sz="2800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К 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результату мы придем.</a:t>
            </a:r>
          </a:p>
          <a:p>
            <a:endParaRPr lang="ru-RU" dirty="0"/>
          </a:p>
        </p:txBody>
      </p:sp>
      <p:pic>
        <p:nvPicPr>
          <p:cNvPr id="4" name="Picture 4" descr="pifag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81537"/>
            <a:ext cx="4644008" cy="4176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Афоризмы Пифагора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064896" cy="288032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«Через весы не шагай – избегай алчности»,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«Не садись на хлебную меру – не живи праздно»,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«Говори мало, пиши ещё менее»,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«Не почитай знания за одно с мудростью»,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«Прежде всего не теряй самоуважения!»,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4149080"/>
            <a:ext cx="684076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«Статую красит вид, а человека – деяния его»,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«Если тебя спросят: в чем состоит благополучие? Ответствуй: быть в согласии с самим собой».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Биография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251520" y="1412776"/>
            <a:ext cx="8352928" cy="5445224"/>
          </a:xfrm>
          <a:prstGeom prst="round2SameRect">
            <a:avLst>
              <a:gd name="adj1" fmla="val 8525"/>
              <a:gd name="adj2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187624" y="1556792"/>
            <a:ext cx="7128792" cy="151216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берегов Средиземноморья- колыбели европейской цивилизации, с тех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давних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времен, названных «весною человечества», дошло до нас имя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Пифагор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3356992"/>
            <a:ext cx="3600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Пифагор- не только самый популярный ученый, но и самая загадочная личность. Подлинную картину его жизни и достижений восстановить трудно, так как письменных документов о Пифагоре не осталось</a:t>
            </a:r>
          </a:p>
          <a:p>
            <a:endParaRPr lang="ru-RU" dirty="0"/>
          </a:p>
        </p:txBody>
      </p:sp>
      <p:pic>
        <p:nvPicPr>
          <p:cNvPr id="12" name="Picture 4" descr="театр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4441659" cy="3079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9328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3538736" cy="5793507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Известно, что родился Пифагор на острове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расположенном в Эгейском море, в 576 г. до н. э.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совету Фалеса 22 года набирался мудрости в Египте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Вавилон он попал не по своей воле.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время завоевательных походов на Египет его взяли в плен и продали в рабство. Более 10 лет он жил в Вавилоне, изучал древнюю культуру и достижения науки разных стран.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11246_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9424" y="836712"/>
            <a:ext cx="518457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411760" y="4625752"/>
            <a:ext cx="6480720" cy="2232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«Любым способом следует избегать и отсекать от тела болезнь, от души – невежество, от желудка – излишество, от города – смуту, от дома – разногласие, от всего в целом – неумеренность».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88640"/>
            <a:ext cx="4608512" cy="3024336"/>
          </a:xfrm>
        </p:spPr>
        <p:txBody>
          <a:bodyPr>
            <a:normAutofit fontScale="92500" lnSpcReduction="20000"/>
          </a:bodyPr>
          <a:lstStyle/>
          <a:p>
            <a:pPr marL="36000" indent="-609600" algn="ctr">
              <a:spcBef>
                <a:spcPct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это не имя, а прозвище, данное ему за то, что он всегда высказывал истину так же постоянно, как Аполлон Пифийский.</a:t>
            </a:r>
          </a:p>
          <a:p>
            <a:pPr marL="609600" indent="-609600" algn="ctr">
              <a:spcBef>
                <a:spcPct val="0"/>
              </a:spcBef>
              <a:buFontTx/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Pifago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88640"/>
            <a:ext cx="3168352" cy="4503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Пифагорейская школа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Вернувшись на родину, Пифагор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организовал  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кружок молодежи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представителей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аристократии. В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кружок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принимались с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большими церемониями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 долгих испытаний.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Каждый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вступающий отрекался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своего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имущества и давал клятву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хранить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тайне учения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основателя.    Так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юге Италии, которая была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греческой колонией,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возникла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пифагорейская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99992" y="4869160"/>
            <a:ext cx="4104456" cy="1378074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Звездчатый пятиугольник, или пентаграмма, - пифагорейский символ здравия и тайный опознавательный знак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512" y="476673"/>
            <a:ext cx="3312368" cy="4320479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Пифагорейцы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занимались математикой, философией, естественными науками. Ими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было сделано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важных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открытий в арифметике и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геометрии. В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школе существовал декрет, по которому авторство всех математических работ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приписывалось Пифагору.</a:t>
            </a:r>
          </a:p>
          <a:p>
            <a:endParaRPr lang="ru-RU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2998" y="620688"/>
            <a:ext cx="5511002" cy="413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Заповеди пифагорейской школы:</a:t>
            </a:r>
            <a:endParaRPr lang="ru-RU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елать </a:t>
            </a:r>
            <a:r>
              <a:rPr lang="ru-RU" dirty="0" smtClean="0">
                <a:solidFill>
                  <a:schemeClr val="bg1"/>
                </a:solidFill>
              </a:rPr>
              <a:t>то, что впоследствии не огорчит тебя и не принудит раскаиваться;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 smtClean="0">
                <a:solidFill>
                  <a:schemeClr val="bg1"/>
                </a:solidFill>
              </a:rPr>
              <a:t>делай никогда того, что не знаешь, но учись всему, что следует знать;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 smtClean="0">
                <a:solidFill>
                  <a:schemeClr val="bg1"/>
                </a:solidFill>
              </a:rPr>
              <a:t>пренебрегай здоровьем своего тела;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Приучайся </a:t>
            </a:r>
            <a:r>
              <a:rPr lang="ru-RU" dirty="0" smtClean="0">
                <a:solidFill>
                  <a:schemeClr val="bg1"/>
                </a:solidFill>
              </a:rPr>
              <a:t>жить просто и без роскоши;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Либо </a:t>
            </a:r>
            <a:r>
              <a:rPr lang="ru-RU" dirty="0" smtClean="0">
                <a:solidFill>
                  <a:schemeClr val="bg1"/>
                </a:solidFill>
              </a:rPr>
              <a:t>молчи, либо говори то, что ценнее молчания;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 smtClean="0">
                <a:solidFill>
                  <a:schemeClr val="bg1"/>
                </a:solidFill>
              </a:rPr>
              <a:t>закрывай глаза, когда хочешь спать, не разобравши всех своих поступков за день.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Пифагоровы нравоучения: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 smtClean="0">
                <a:solidFill>
                  <a:schemeClr val="bg1"/>
                </a:solidFill>
              </a:rPr>
              <a:t>делай никогда того, чего не знаешь, но научись всему тому, что хочешь знать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Не делай ничего постыдного ни в присутствии других, ни втайне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Либо молчи, либо говори то, что ценнее молчания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Прежде, чем станешь говорить, дай мысли созреть под твоим языком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</a:rPr>
              <a:t>Будь с тем, кто ношу взваливает, а не с тем, кто ношу сваливает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Пифагор учил, что начинать день нужно со стихов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algn="ctr">
              <a:lnSpc>
                <a:spcPct val="9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«Прежде, чем встать от сладостных снов, навеваемых ночью, душой раскинь: Какие дела тебе день приготовил?»</a:t>
            </a:r>
          </a:p>
          <a:p>
            <a:pPr algn="ctr">
              <a:lnSpc>
                <a:spcPct val="90000"/>
              </a:lnSpc>
              <a:buNone/>
            </a:pP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вот как следовало 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заканчивать день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«Не допускай ленивого сна на усталые очи, прежде чем на три вопроса  о деле дневном не ответишь:  Что я сделал?  Что не сделал? И  что мне осталось сделать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886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«Любым способом следует избегать и отсекать от тела болезнь, от души – невежество, от желудка – излишество, от города – смуту, от дома – разногласие, от всего в целом – неумеренность».</vt:lpstr>
      <vt:lpstr>Пифагорейская школа</vt:lpstr>
      <vt:lpstr>Звездчатый пятиугольник, или пентаграмма, - пифагорейский символ здравия и тайный опознавательный знак </vt:lpstr>
      <vt:lpstr>Заповеди пифагорейской школы:</vt:lpstr>
      <vt:lpstr>Пифагоровы нравоучения:</vt:lpstr>
      <vt:lpstr>Слайд 9</vt:lpstr>
      <vt:lpstr>Открытия Пифагора</vt:lpstr>
      <vt:lpstr>Слайд 11</vt:lpstr>
      <vt:lpstr>Пифагор и музыка</vt:lpstr>
      <vt:lpstr>Теорема Пифагора- одна из главных теорем геометрии</vt:lpstr>
      <vt:lpstr>Афоризмы Пифагора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acer</cp:lastModifiedBy>
  <cp:revision>7</cp:revision>
  <dcterms:created xsi:type="dcterms:W3CDTF">2012-08-01T05:11:20Z</dcterms:created>
  <dcterms:modified xsi:type="dcterms:W3CDTF">2014-05-06T15:39:21Z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197715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