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4B02AB5-3F61-464E-AEB5-72C3CEC9F660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62A28ED-996C-4222-8913-807D8280E4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80" y="260648"/>
            <a:ext cx="8181045" cy="1800200"/>
          </a:xfrm>
        </p:spPr>
        <p:txBody>
          <a:bodyPr anchor="t">
            <a:noAutofit/>
          </a:bodyPr>
          <a:lstStyle/>
          <a:p>
            <a:r>
              <a:rPr lang="ru-RU" sz="6600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Симметрия в нашей жизни</a:t>
            </a:r>
            <a:endParaRPr lang="ru-RU" sz="6600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724128" y="2837932"/>
            <a:ext cx="2664296" cy="1654817"/>
          </a:xfrm>
        </p:spPr>
        <p:txBody>
          <a:bodyPr>
            <a:normAutofit fontScale="92500" lnSpcReduction="20000"/>
          </a:bodyPr>
          <a:lstStyle/>
          <a:p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 ученицы 11Б класса 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Осадчук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Валерия                 </a:t>
            </a:r>
            <a:r>
              <a:rPr lang="ru-RU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</a:t>
            </a:r>
          </a:p>
        </p:txBody>
      </p:sp>
      <p:pic>
        <p:nvPicPr>
          <p:cNvPr id="4" name="Рисунок 3" descr="49675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4" y="1700808"/>
            <a:ext cx="3929066" cy="3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2852"/>
            <a:ext cx="2834640" cy="12984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Симметрия подобия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5" name="Содержимое 4" descr="matreshka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563888" y="260648"/>
            <a:ext cx="5062537" cy="319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01069"/>
            <a:ext cx="3600400" cy="4709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подобия представляет собой аналоги предыдущих симметрий с той лишь разницей ,что они связаны  с одновременным уменьшением или увеличением частей фигуры и расстояний между ними. Простейшим примером такой симметрии являются матрешки. Симметрией подобия могут обладать буквы: Ж, Н , М , О , А 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311575576_73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861048"/>
            <a:ext cx="1819277" cy="254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6c07afac3bf77ccdddd4722e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782699"/>
            <a:ext cx="2745478" cy="280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87424"/>
            <a:ext cx="4176464" cy="12984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Симметрия растений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5" name="Содержимое 4" descr="3d80def56bfa8a46c7b7a02aae44bb12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779912" y="1196752"/>
            <a:ext cx="5062537" cy="379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10" y="1340768"/>
            <a:ext cx="3842009" cy="4709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Характерная для растений симметрия конуса хорошо видна на примере любого дерева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У цветковых растений в большинстве проявляется радиальная и билатеральная симметрия. Цветок считается симметричным, когда каждый околоцветник состоит из равного числа частей.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X1IvkLRBVo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-5224" b="5224"/>
          <a:stretch/>
        </p:blipFill>
        <p:spPr>
          <a:xfrm>
            <a:off x="4211960" y="548680"/>
            <a:ext cx="4754695" cy="292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4472149" cy="129844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Симметрия животных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680520" cy="556771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Под симметрией у животных понимают соответствие в размерах, форме и очертаниях, а также относительное расположение частей тела, находящихся на противоположных сторонах разделяющей линии.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Сферическая симметрия имеет место у радиолярий и солнечников, тела которых сферической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При радиальной или лучистой симметрии тело имеет форму короткого или длинного цилиндра либо сосуда с центральной осью, от которого отходят в радиальном порядке части тела. Это кишечнополостные, иглокожие, морские звёзды.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Билатеральная (зеркальная) симметрия – характерная симметрия всех представителей животного мира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 descr="1258446311_d20a0a038ecb.jpg"/>
          <p:cNvPicPr>
            <a:picLocks noChangeAspect="1"/>
          </p:cNvPicPr>
          <p:nvPr/>
        </p:nvPicPr>
        <p:blipFill rotWithShape="1">
          <a:blip r:embed="rId3"/>
          <a:srcRect t="-8350" b="8350"/>
          <a:stretch/>
        </p:blipFill>
        <p:spPr>
          <a:xfrm>
            <a:off x="5220072" y="3781977"/>
            <a:ext cx="3514534" cy="269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64" y="260648"/>
            <a:ext cx="47625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4" y="228601"/>
            <a:ext cx="3143647" cy="12984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    Симметрия в архитектуре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4"/>
          </p:nvPr>
        </p:nvSpPr>
        <p:spPr>
          <a:xfrm>
            <a:off x="25385" y="1570335"/>
            <a:ext cx="5256584" cy="54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сооружения связывается с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организацией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функций. Проекция плоскости симметрии — ось здания — определяет обычно размещение главного входа и начало основных потоков движения. </a:t>
            </a:r>
            <a:endParaRPr lang="ru-RU" sz="2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деталь в симметричной системе существует как двойник своей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обязательной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паре, расположенной по другую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сторону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оси, и благодаря этому она может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рассматриваться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как часть целого. </a:t>
            </a:r>
            <a:endParaRPr lang="ru-RU" sz="2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распространена в архитектуре зеркальная симметрия. Ей подчинены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постройки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Древнего Египта и храмы античной Греции, амфитеатры, термы, базилики и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триумфальные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арки римлян, дворцы и церкви Ренессанса, равно как и многочисленные сооружения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современной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архитектуры.</a:t>
            </a:r>
            <a:endParaRPr lang="ru-RU" sz="2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21" y="3717032"/>
            <a:ext cx="3247377" cy="243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687997" cy="620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6264275" cy="7302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Человек- существо симметричное?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196975"/>
            <a:ext cx="5627688" cy="568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Никто не усомнится, что внешне человек построен симметрично: левой руке всегда соответствует правая и обе руки совершенно одинаковы.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сходство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нашими руками, ушами, глазами и другими частями тела такое же, как между предметом и его отражением в зеркале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Асимметрия лица статуи Венеры </a:t>
            </a:r>
            <a:r>
              <a:rPr lang="ru-RU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Милосской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созданной древнегреческим скульптором, выражается смещением носа вправо от средней линии, в более высоком положении левой ушной раковины и левой глазницы и меньшим расстоянием от срединной линии левой глазницы, чем правой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Сторонники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симметрии критиковали несимметричность форм этого общепризнанного эталона женской красоты, полагая, что лицо Венеры было бы гораздо красивее, если бы оно было симметричным.</a:t>
            </a:r>
            <a:endParaRPr lang="ru-RU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65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002" y="404664"/>
            <a:ext cx="5327650" cy="3095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Симметрия слов и чисел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8867" y="850150"/>
            <a:ext cx="5291680" cy="6768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Палиндром- это некоторый объект,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котором задана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составляющих от начала к концу и от конца к началу. Например фраза или текст.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 текст палиндрома, читающийся в соответствии с нормальным направлением чтения в данной письменности (во всех видах кириллической и латинской письменности – слева направо), называется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прямоходом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обратный –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ракоходом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реверсом (справа налево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числа тоже обладают симметрией.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8764763">
            <a:off x="4861489" y="2743897"/>
            <a:ext cx="47824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-15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Тропа на лево повела, на порт</a:t>
            </a:r>
            <a:endParaRPr lang="ru-RU" sz="2800" b="1" cap="none" spc="-15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672094">
            <a:off x="5213112" y="5581505"/>
            <a:ext cx="37603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-150" dirty="0" smtClean="0">
                <a:ln w="18415" cmpd="sng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Леша на полке клопа нашел</a:t>
            </a:r>
            <a:endParaRPr lang="ru-RU" sz="2400" b="1" cap="none" spc="-150" dirty="0">
              <a:ln w="18415" cmpd="sng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57810">
            <a:off x="5531669" y="1937304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6996</a:t>
            </a:r>
            <a:endParaRPr lang="ru-RU" sz="5400" b="1" cap="none" spc="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92338">
            <a:off x="7436159" y="3414359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2002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1611" y="522436"/>
            <a:ext cx="1440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101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6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83568" y="4366509"/>
            <a:ext cx="2286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23528" y="467437"/>
            <a:ext cx="4719638" cy="4768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симметрией мы встречаемся везде: в природе, технике, искусстве, науке. Принципы симметрии играют большую роль в математике и физике, химии и биологии, технике и архитектуре. Законы природы также подчиняются  принципам симметрии.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195668030_5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32656"/>
            <a:ext cx="2901730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u59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789040"/>
            <a:ext cx="4365096" cy="289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Содержание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176471"/>
            <a:ext cx="5089768" cy="503945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400" b="1" dirty="0" smtClean="0"/>
              <a:t>Определение </a:t>
            </a:r>
            <a:r>
              <a:rPr lang="ru-RU" sz="2400" b="1" dirty="0" smtClean="0"/>
              <a:t>симметрии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Центральная симметрия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Осевая симметрия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Симметрия вращения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Зеркальная симметрия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Симметрия подобия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Симметрия растений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Симметрия животных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Симметрия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архитектуре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Человек- </a:t>
            </a:r>
            <a:r>
              <a:rPr lang="ru-RU" sz="2400" b="1" dirty="0" smtClean="0"/>
              <a:t>существо </a:t>
            </a:r>
            <a:r>
              <a:rPr lang="ru-RU" sz="2400" b="1" dirty="0" smtClean="0"/>
              <a:t>симметричное?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Симметрия </a:t>
            </a:r>
            <a:r>
              <a:rPr lang="ru-RU" sz="2400" b="1" dirty="0" smtClean="0"/>
              <a:t>слов и чисел </a:t>
            </a:r>
            <a:endParaRPr lang="ru-RU" sz="2400" b="1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 rotWithShape="1">
          <a:blip r:embed="rId3"/>
          <a:srcRect t="-6288" b="6288"/>
          <a:stretch/>
        </p:blipFill>
        <p:spPr>
          <a:xfrm>
            <a:off x="3851920" y="156876"/>
            <a:ext cx="3545923" cy="30003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2186473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126" y="3429000"/>
            <a:ext cx="2565402" cy="2786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-531440"/>
            <a:ext cx="4895850" cy="16557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Определение симметрии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7" name="Содержимое 6" descr="0501002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475656" y="1412776"/>
            <a:ext cx="6888162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755576" y="4821215"/>
            <a:ext cx="7884368" cy="2017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-  соразмерность, одинаковость в расположении частей чего-нибудь по противоположным сторонам от точки , прямой или плоскости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 (2)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0" y="1052736"/>
            <a:ext cx="41551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4680520" cy="12984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Центральная симметрия 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34297" y="1520901"/>
            <a:ext cx="4139952" cy="531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фигура. Точка О называется центром симметрии фигуры.</a:t>
            </a:r>
            <a:endParaRPr lang="ru-RU" sz="2400" b="1" dirty="0"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306490053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653136"/>
            <a:ext cx="5252679" cy="195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-145698" y="548680"/>
            <a:ext cx="4176464" cy="685119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Примерами фигур, обладающих  центральной симметрией , являются окружность и параллелограмм. Центром симметрии окружности является центр окружности, а центром симметрии параллелограмма- точка пересечения диагоналей. Любая прямая также обладает центральной симметрией . График нечетной функции симметричен относительно начала координат.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Примером фигуры, не имеющей центра симметрии , является произвольный треугольник.</a:t>
            </a:r>
          </a:p>
        </p:txBody>
      </p:sp>
      <p:pic>
        <p:nvPicPr>
          <p:cNvPr id="17" name="Рисунок 16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602582"/>
            <a:ext cx="3368782" cy="205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4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16632"/>
            <a:ext cx="2561140" cy="25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15" descr="662_html_55391b78.png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652120" y="2492896"/>
            <a:ext cx="3357563" cy="2378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88640"/>
            <a:ext cx="4968875" cy="12985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Симметрия относительно плоскости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5" name="Содержимое 4" descr="05-1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239000" y="188913"/>
            <a:ext cx="1905000" cy="1619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612900"/>
            <a:ext cx="8497888" cy="525462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относительно плоскости - это такое свойство геометрической фигуры, когда любой точке, расположенной по одну сторону плоскости, всегда будет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соответствовать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точка, расположенная по другую сторону плоскости, а отрезки, соединяющие эти точки, будут перпендикулярны плоскости симметрии и делятся ею пополам.   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симметричные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или две симметричные части одной фигуры при всем их сходстве, равенстве объемов и площадей поверхностей, в общем случае, неравны, т.е. их нельзя совместить друг с другом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фигуры, их нельзя заменить друг другом, например, правая перчатка, ботинок и т.д. не годятся для левой руки, ноги. 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иметь одну, две, три и т.д. плоскостей симметрии. </a:t>
            </a:r>
          </a:p>
        </p:txBody>
      </p:sp>
      <p:pic>
        <p:nvPicPr>
          <p:cNvPr id="6" name="Рисунок 5" descr="05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4725144"/>
            <a:ext cx="496252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3359671" cy="1298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Осевая симметрия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5" name="Содержимое 4" descr="1200402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779912" y="1556792"/>
            <a:ext cx="5048285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5763" y="1484784"/>
            <a:ext cx="3456384" cy="2459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Фигура называется симметричной относительно прямой А, если для каждой точки фигуры симметричная ей точка относительно прямой А также принадлежит этой фигуре.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Прямая А называется осью симметрии фигуры.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215655" cy="12984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Симметрия вращения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00808"/>
            <a:ext cx="3672408" cy="4709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Симметрия вращения - это такое свойство геометрической фигуры, когда при повороте этой фигуры на угол </a:t>
            </a:r>
            <a:r>
              <a:rPr lang="ru-RU" sz="2400" b="1" dirty="0" err="1">
                <a:solidFill>
                  <a:schemeClr val="bg1"/>
                </a:solidFill>
              </a:rPr>
              <a:t>a</a:t>
            </a:r>
            <a:r>
              <a:rPr lang="ru-RU" sz="2400" b="1" dirty="0">
                <a:solidFill>
                  <a:schemeClr val="bg1"/>
                </a:solidFill>
              </a:rPr>
              <a:t> =360°/</a:t>
            </a:r>
            <a:r>
              <a:rPr lang="ru-RU" sz="2400" b="1" dirty="0" err="1">
                <a:solidFill>
                  <a:schemeClr val="bg1"/>
                </a:solidFill>
              </a:rPr>
              <a:t>n</a:t>
            </a:r>
            <a:r>
              <a:rPr lang="ru-RU" sz="2400" b="1" dirty="0">
                <a:solidFill>
                  <a:schemeClr val="bg1"/>
                </a:solidFill>
              </a:rPr>
              <a:t> около некоторой оси вращения она совместится со своим первоначальным </a:t>
            </a:r>
            <a:r>
              <a:rPr lang="ru-RU" sz="2400" b="1" dirty="0" smtClean="0">
                <a:solidFill>
                  <a:schemeClr val="bg1"/>
                </a:solidFill>
              </a:rPr>
              <a:t>положением.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age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548680"/>
            <a:ext cx="493342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4832274.pn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588224" y="4221088"/>
            <a:ext cx="2286016" cy="232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747464"/>
            <a:ext cx="4655815" cy="19762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Зеркальная симметрия</a:t>
            </a:r>
            <a:endParaRPr lang="ru-RU" sz="4000" b="1" dirty="0"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4"/>
          </p:nvPr>
        </p:nvSpPr>
        <p:spPr>
          <a:xfrm>
            <a:off x="0" y="1484784"/>
            <a:ext cx="4176464" cy="52554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Зеркальная симметрия связывает предмет и его отражение в плоском зеркале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Симметрично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зеркальные фигуры при всем своем сходстве существенно отличаются друг от друга.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зеркально симметричные фигуры всегда можно наложить друг на друга.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4202"/>
            <a:ext cx="3131297" cy="297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012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356992"/>
            <a:ext cx="4176464" cy="329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190</TotalTime>
  <Words>652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Симметрия в нашей жизни</vt:lpstr>
      <vt:lpstr>Содержание </vt:lpstr>
      <vt:lpstr>Определение симметрии</vt:lpstr>
      <vt:lpstr>Центральная симметрия </vt:lpstr>
      <vt:lpstr>Презентация PowerPoint</vt:lpstr>
      <vt:lpstr>Симметрия относительно плоскости</vt:lpstr>
      <vt:lpstr>Осевая симметрия</vt:lpstr>
      <vt:lpstr>Симметрия вращения</vt:lpstr>
      <vt:lpstr>Зеркальная симметрия</vt:lpstr>
      <vt:lpstr>Симметрия подобия</vt:lpstr>
      <vt:lpstr>Симметрия растений</vt:lpstr>
      <vt:lpstr>Симметрия животных </vt:lpstr>
      <vt:lpstr>     Симметрия в архитектуре</vt:lpstr>
      <vt:lpstr>Человек- существо симметричное?</vt:lpstr>
      <vt:lpstr>Симметрия слов и чисел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 в нашей жизни</dc:title>
  <dc:creator>User</dc:creator>
  <cp:lastModifiedBy>Танюшка</cp:lastModifiedBy>
  <cp:revision>21</cp:revision>
  <dcterms:created xsi:type="dcterms:W3CDTF">2013-12-05T15:57:23Z</dcterms:created>
  <dcterms:modified xsi:type="dcterms:W3CDTF">2013-12-05T20:12:15Z</dcterms:modified>
</cp:coreProperties>
</file>