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4499C760-3909-48AD-83F8-00EDAF6538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54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6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842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0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9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14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33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9935-F889-4F27-90D1-BC19B3BF41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018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83959-23E1-4326-8727-5DE0104169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26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CD804-3FBB-4C63-B8FF-7431D9E6249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948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5B0948-CC35-4C6C-AA6F-475AEBB46E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49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9FB-A0F9-4183-9D4C-096BC9E0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53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A399-9D5B-4CDC-9DF7-51E9B036D2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55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ABC51-A7BA-4793-9672-F362733512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7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652D-35D8-4F1D-858B-E15F37FE88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7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3E9A-97AF-4741-998C-6948216480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33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CBA8-36FE-4042-B042-C66FC57DB7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0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4E3F-E598-4F01-8615-A055AFDE56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86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1E7A7-459F-419E-95E3-54E1AE4CA6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77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93B34C-910E-4A14-95E8-A23B6D810C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88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708920"/>
            <a:ext cx="8784975" cy="1470025"/>
          </a:xfrm>
        </p:spPr>
        <p:txBody>
          <a:bodyPr anchor="ctr">
            <a:normAutofit fontScale="90000"/>
          </a:bodyPr>
          <a:lstStyle/>
          <a:p>
            <a:pPr lvl="0" algn="ctr" defTabSz="914400" fontAlgn="base">
              <a:spcAft>
                <a:spcPct val="0"/>
              </a:spcAft>
            </a:pPr>
            <a:r>
              <a:rPr lang="uk-UA" sz="5400" b="1" i="1" cap="none" dirty="0" smtClean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Куля </a:t>
            </a:r>
            <a:r>
              <a:rPr lang="uk-UA" sz="5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в повсякденному </a:t>
            </a:r>
            <a:r>
              <a:rPr lang="uk-UA" sz="5400" b="1" i="1" cap="none" dirty="0" smtClean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житті</a:t>
            </a:r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ru-RU" sz="44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174340" y="116632"/>
            <a:ext cx="8795320" cy="1143000"/>
          </a:xfrm>
        </p:spPr>
        <p:txBody>
          <a:bodyPr>
            <a:no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Куля у повсякденному житті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332656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sz="2400" dirty="0"/>
              <a:t>    </a:t>
            </a:r>
          </a:p>
          <a:p>
            <a:pPr>
              <a:buFontTx/>
              <a:buNone/>
            </a:pPr>
            <a:r>
              <a:rPr lang="uk-UA" sz="2400" dirty="0"/>
              <a:t>  </a:t>
            </a:r>
            <a:r>
              <a:rPr lang="uk-UA" sz="2400" b="1" dirty="0"/>
              <a:t>У світі існує престижна нагорода - Золотий </a:t>
            </a:r>
            <a:r>
              <a:rPr lang="ru-RU" sz="2400" b="1" dirty="0" err="1"/>
              <a:t>м'яч</a:t>
            </a:r>
            <a:r>
              <a:rPr lang="ru-RU" sz="2400" b="1" dirty="0"/>
              <a:t>. </a:t>
            </a:r>
            <a:r>
              <a:rPr lang="ru-RU" sz="2400" b="1" dirty="0" err="1"/>
              <a:t>Це</a:t>
            </a:r>
            <a:r>
              <a:rPr lang="ru-RU" sz="2400" b="1" dirty="0"/>
              <a:t> </a:t>
            </a:r>
            <a:r>
              <a:rPr lang="ru-RU" sz="2400" b="1" dirty="0" err="1"/>
              <a:t>нагорода</a:t>
            </a:r>
            <a:r>
              <a:rPr lang="ru-RU" sz="2400" b="1" dirty="0"/>
              <a:t> </a:t>
            </a:r>
            <a:r>
              <a:rPr lang="ru-RU" sz="2400" b="1" dirty="0" err="1"/>
              <a:t>найкращому</a:t>
            </a:r>
            <a:r>
              <a:rPr lang="ru-RU" sz="2400" b="1" dirty="0"/>
              <a:t> </a:t>
            </a:r>
            <a:r>
              <a:rPr lang="ru-RU" sz="2400" b="1" dirty="0" err="1"/>
              <a:t>футболістові</a:t>
            </a:r>
            <a:r>
              <a:rPr lang="ru-RU" sz="2400" b="1" dirty="0"/>
              <a:t> </a:t>
            </a:r>
            <a:r>
              <a:rPr lang="ru-RU" sz="2400" b="1" dirty="0" err="1"/>
              <a:t>Європи</a:t>
            </a:r>
            <a:r>
              <a:rPr lang="ru-RU" sz="2400" b="1" dirty="0"/>
              <a:t>. </a:t>
            </a:r>
            <a:r>
              <a:rPr lang="ru-RU" sz="2400" b="1" dirty="0" err="1"/>
              <a:t>Укрїнський</a:t>
            </a:r>
            <a:r>
              <a:rPr lang="ru-RU" sz="2400" b="1" dirty="0"/>
              <a:t> </a:t>
            </a:r>
            <a:r>
              <a:rPr lang="ru-RU" sz="2400" b="1" dirty="0" err="1"/>
              <a:t>гравець</a:t>
            </a:r>
            <a:r>
              <a:rPr lang="ru-RU" sz="2400" b="1" dirty="0"/>
              <a:t> </a:t>
            </a:r>
            <a:r>
              <a:rPr lang="ru-RU" sz="2400" b="1" dirty="0" err="1"/>
              <a:t>Андрій</a:t>
            </a:r>
            <a:r>
              <a:rPr lang="ru-RU" sz="2400" b="1" dirty="0"/>
              <a:t> Шевченко </a:t>
            </a:r>
            <a:r>
              <a:rPr lang="ru-RU" sz="2400" b="1" dirty="0" err="1"/>
              <a:t>теж</a:t>
            </a:r>
            <a:r>
              <a:rPr lang="ru-RU" sz="2400" b="1" dirty="0"/>
              <a:t> </a:t>
            </a:r>
            <a:r>
              <a:rPr lang="ru-RU" sz="2400" b="1" dirty="0" err="1"/>
              <a:t>отримав</a:t>
            </a:r>
            <a:r>
              <a:rPr lang="ru-RU" sz="2400" b="1" dirty="0"/>
              <a:t> </a:t>
            </a:r>
            <a:r>
              <a:rPr lang="ru-RU" sz="2400" b="1" dirty="0" err="1"/>
              <a:t>його</a:t>
            </a:r>
            <a:r>
              <a:rPr lang="ru-RU" sz="2400" b="1" dirty="0"/>
              <a:t>.</a:t>
            </a:r>
          </a:p>
        </p:txBody>
      </p:sp>
      <p:pic>
        <p:nvPicPr>
          <p:cNvPr id="12295" name="Picture 7" descr="загруженное (7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98907">
            <a:off x="5240928" y="1617282"/>
            <a:ext cx="2959100" cy="18002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6" name="Picture 8" descr="v-etom-godu-budet-vruchat-shevchenk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48530"/>
            <a:ext cx="3810000" cy="23812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9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Куля</a:t>
            </a:r>
            <a:endParaRPr lang="ru-RU" sz="49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1062" y="908720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/>
              <a:t>                  </a:t>
            </a:r>
          </a:p>
          <a:p>
            <a:pPr>
              <a:buFontTx/>
              <a:buNone/>
            </a:pPr>
            <a:r>
              <a:rPr lang="ru-RU" b="1" dirty="0"/>
              <a:t>          </a:t>
            </a:r>
            <a:r>
              <a:rPr lang="ru-RU" sz="2400" b="1" dirty="0" smtClean="0"/>
              <a:t>Куля</a:t>
            </a:r>
            <a:r>
              <a:rPr lang="ru-RU" sz="2400" dirty="0"/>
              <a:t> — </a:t>
            </a:r>
            <a:r>
              <a:rPr lang="ru-RU" sz="2400" dirty="0" err="1"/>
              <a:t>це</a:t>
            </a:r>
            <a:r>
              <a:rPr lang="ru-RU" sz="2400" dirty="0"/>
              <a:t> </a:t>
            </a:r>
            <a:r>
              <a:rPr lang="ru-RU" sz="2400" dirty="0" err="1"/>
              <a:t>множина</a:t>
            </a:r>
            <a:r>
              <a:rPr lang="ru-RU" sz="2400" dirty="0"/>
              <a:t> 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точок</a:t>
            </a:r>
            <a:r>
              <a:rPr lang="ru-RU" sz="2400" dirty="0"/>
              <a:t> простору,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перебувають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заданої</a:t>
            </a:r>
            <a:r>
              <a:rPr lang="ru-RU" sz="2400" dirty="0"/>
              <a:t> точки </a:t>
            </a:r>
            <a:r>
              <a:rPr lang="ru-RU" sz="2400" i="1" dirty="0"/>
              <a:t>О</a:t>
            </a:r>
            <a:r>
              <a:rPr lang="ru-RU" sz="2400" dirty="0"/>
              <a:t>  на </a:t>
            </a:r>
            <a:r>
              <a:rPr lang="ru-RU" sz="2400" dirty="0" err="1"/>
              <a:t>відстані</a:t>
            </a:r>
            <a:r>
              <a:rPr lang="ru-RU" sz="2400" dirty="0"/>
              <a:t>, не </a:t>
            </a:r>
            <a:r>
              <a:rPr lang="ru-RU" sz="2400" dirty="0" err="1"/>
              <a:t>більшій</a:t>
            </a:r>
            <a:r>
              <a:rPr lang="ru-RU" sz="2400" dirty="0"/>
              <a:t> за </a:t>
            </a:r>
            <a:r>
              <a:rPr lang="ru-RU" sz="2400" dirty="0" err="1"/>
              <a:t>дану</a:t>
            </a:r>
            <a:r>
              <a:rPr lang="ru-RU" sz="2400" dirty="0"/>
              <a:t> </a:t>
            </a:r>
            <a:r>
              <a:rPr lang="ru-RU" sz="2400" dirty="0" err="1"/>
              <a:t>відстань</a:t>
            </a:r>
            <a:r>
              <a:rPr lang="ru-RU" sz="2400" dirty="0"/>
              <a:t> </a:t>
            </a:r>
            <a:r>
              <a:rPr lang="en-US" sz="2400" i="1" dirty="0" smtClean="0"/>
              <a:t>R</a:t>
            </a:r>
            <a:r>
              <a:rPr lang="ru-RU" sz="2400" dirty="0" smtClean="0"/>
              <a:t>. </a:t>
            </a:r>
            <a:r>
              <a:rPr lang="ru-RU" sz="2400" dirty="0"/>
              <a:t>При </a:t>
            </a:r>
            <a:r>
              <a:rPr lang="ru-RU" sz="2400" dirty="0" err="1"/>
              <a:t>цьому</a:t>
            </a:r>
            <a:r>
              <a:rPr lang="ru-RU" sz="2400" dirty="0"/>
              <a:t> точка </a:t>
            </a:r>
            <a:r>
              <a:rPr lang="ru-RU" sz="2400" i="1" dirty="0" smtClean="0"/>
              <a:t>О</a:t>
            </a:r>
            <a:r>
              <a:rPr lang="ru-RU" sz="2400" dirty="0"/>
              <a:t> </a:t>
            </a:r>
            <a:r>
              <a:rPr lang="ru-RU" sz="2400" dirty="0" err="1"/>
              <a:t>називається</a:t>
            </a:r>
            <a:r>
              <a:rPr lang="ru-RU" sz="2400" dirty="0"/>
              <a:t> центром, а </a:t>
            </a:r>
            <a:r>
              <a:rPr lang="en-US" sz="2400" i="1" dirty="0"/>
              <a:t>R</a:t>
            </a:r>
            <a:r>
              <a:rPr lang="ru-RU" sz="2400" dirty="0"/>
              <a:t>  </a:t>
            </a:r>
            <a:r>
              <a:rPr lang="ru-RU" sz="2400" dirty="0" err="1" smtClean="0"/>
              <a:t>радіусом</a:t>
            </a:r>
            <a:r>
              <a:rPr lang="ru-RU" sz="2400" dirty="0"/>
              <a:t> </a:t>
            </a:r>
            <a:r>
              <a:rPr lang="ru-RU" sz="2400" dirty="0" err="1"/>
              <a:t>кулі</a:t>
            </a:r>
            <a:r>
              <a:rPr lang="ru-RU" sz="2400" dirty="0"/>
              <a:t> </a:t>
            </a:r>
          </a:p>
        </p:txBody>
      </p:sp>
      <p:pic>
        <p:nvPicPr>
          <p:cNvPr id="4100" name="Picture 4" descr="320px-Ку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780">
            <a:off x="4427326" y="3974896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images (7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201" y="257440"/>
            <a:ext cx="2143125" cy="216058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575"/>
            <a:ext cx="9073008" cy="1143000"/>
          </a:xfrm>
        </p:spPr>
        <p:txBody>
          <a:bodyPr>
            <a:no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Використання кулі у природі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sz="2800" dirty="0"/>
              <a:t>   Форму кулі </a:t>
            </a:r>
            <a:r>
              <a:rPr lang="uk-UA" sz="2800" dirty="0" smtClean="0"/>
              <a:t>має планета Земля, і багато інших планет космосу.</a:t>
            </a:r>
          </a:p>
          <a:p>
            <a:endParaRPr lang="uk-UA" sz="2800" dirty="0"/>
          </a:p>
          <a:p>
            <a:endParaRPr lang="uk-UA" sz="2800" dirty="0"/>
          </a:p>
          <a:p>
            <a:endParaRPr lang="uk-UA" sz="2800" dirty="0"/>
          </a:p>
          <a:p>
            <a:endParaRPr lang="uk-UA" sz="2400" dirty="0"/>
          </a:p>
          <a:p>
            <a:endParaRPr lang="uk-UA" sz="2400" dirty="0"/>
          </a:p>
          <a:p>
            <a:pPr>
              <a:buFontTx/>
              <a:buNone/>
            </a:pPr>
            <a:endParaRPr lang="ru-RU" sz="2400" dirty="0"/>
          </a:p>
        </p:txBody>
      </p:sp>
      <p:pic>
        <p:nvPicPr>
          <p:cNvPr id="3082" name="Picture 10" descr="images (2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2321">
            <a:off x="4722752" y="4224777"/>
            <a:ext cx="2808288" cy="20129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загруженное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6507">
            <a:off x="5724525" y="1497013"/>
            <a:ext cx="2735263" cy="21907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644900"/>
            <a:ext cx="2646362" cy="2665413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87546"/>
            <a:ext cx="8686800" cy="1456267"/>
          </a:xfrm>
        </p:spPr>
        <p:txBody>
          <a:bodyPr>
            <a:norm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Використання кулі у природі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980728"/>
            <a:ext cx="8229600" cy="4603616"/>
          </a:xfrm>
        </p:spPr>
        <p:txBody>
          <a:bodyPr/>
          <a:lstStyle/>
          <a:p>
            <a:pPr>
              <a:buFontTx/>
              <a:buNone/>
            </a:pPr>
            <a:endParaRPr lang="uk-UA" dirty="0"/>
          </a:p>
          <a:p>
            <a:pPr>
              <a:buFontTx/>
              <a:buNone/>
            </a:pPr>
            <a:endParaRPr lang="uk-UA" dirty="0"/>
          </a:p>
          <a:p>
            <a:pPr>
              <a:buFontTx/>
              <a:buNone/>
            </a:pPr>
            <a:endParaRPr lang="uk-UA" dirty="0"/>
          </a:p>
          <a:p>
            <a:pPr>
              <a:buFontTx/>
              <a:buNone/>
            </a:pPr>
            <a:endParaRPr lang="uk-UA" dirty="0"/>
          </a:p>
          <a:p>
            <a:pPr>
              <a:buFontTx/>
              <a:buNone/>
            </a:pPr>
            <a:r>
              <a:rPr lang="uk-UA" dirty="0"/>
              <a:t>         Продукти харчування у формі кулі</a:t>
            </a:r>
            <a:endParaRPr lang="ru-RU" dirty="0"/>
          </a:p>
        </p:txBody>
      </p:sp>
      <p:pic>
        <p:nvPicPr>
          <p:cNvPr id="6149" name="Picture 5" descr="images (2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785">
            <a:off x="3059113" y="4724400"/>
            <a:ext cx="2724150" cy="16764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s (2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8619">
            <a:off x="1476375" y="1412875"/>
            <a:ext cx="2447925" cy="2160588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images (21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3508">
            <a:off x="5292725" y="1484313"/>
            <a:ext cx="2143125" cy="21431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53589"/>
            <a:ext cx="7772400" cy="1456267"/>
          </a:xfrm>
        </p:spPr>
        <p:txBody>
          <a:bodyPr/>
          <a:lstStyle/>
          <a:p>
            <a:r>
              <a:rPr lang="uk-UA" sz="4000" dirty="0"/>
              <a:t>   </a:t>
            </a:r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Використання кулі у    повсякденному життя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dirty="0"/>
              <a:t>Не обходиться жодні новорічні святкування без іграшок, </a:t>
            </a:r>
          </a:p>
          <a:p>
            <a:pPr>
              <a:buFontTx/>
              <a:buNone/>
            </a:pPr>
            <a:r>
              <a:rPr lang="uk-UA" dirty="0"/>
              <a:t>які також за своєю формою </a:t>
            </a:r>
          </a:p>
          <a:p>
            <a:pPr>
              <a:buFontTx/>
              <a:buNone/>
            </a:pPr>
            <a:r>
              <a:rPr lang="uk-UA" dirty="0"/>
              <a:t>нагадують кулю.</a:t>
            </a:r>
            <a:endParaRPr lang="ru-RU" dirty="0"/>
          </a:p>
        </p:txBody>
      </p:sp>
      <p:pic>
        <p:nvPicPr>
          <p:cNvPr id="7172" name="Picture 4" descr="загруженно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58692"/>
            <a:ext cx="3600450" cy="2255838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images (10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465">
            <a:off x="5006083" y="4232572"/>
            <a:ext cx="2851150" cy="2132013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images (25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6431">
            <a:off x="6378881" y="1957908"/>
            <a:ext cx="2466975" cy="185737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5111799" cy="1143000"/>
          </a:xfrm>
        </p:spPr>
        <p:txBody>
          <a:bodyPr>
            <a:norm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Весільні букети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8196" name="Picture 4" descr="images (1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153">
            <a:off x="440372" y="1628009"/>
            <a:ext cx="2974975" cy="38163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images (18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3706">
            <a:off x="5987344" y="554974"/>
            <a:ext cx="2574925" cy="280828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1884790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7746">
            <a:off x="4094677" y="3715252"/>
            <a:ext cx="1944688" cy="266541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26086"/>
            <a:ext cx="8686800" cy="1456267"/>
          </a:xfrm>
        </p:spPr>
        <p:txBody>
          <a:bodyPr>
            <a:norm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Куля у повсякденному житті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dirty="0"/>
              <a:t>У різних видах спорту, використовуються речі у вигляді кулі. </a:t>
            </a:r>
            <a:endParaRPr lang="ru-RU" dirty="0"/>
          </a:p>
        </p:txBody>
      </p:sp>
      <p:pic>
        <p:nvPicPr>
          <p:cNvPr id="9221" name="Picture 5" descr="загруженное (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21" y="1362340"/>
            <a:ext cx="2143125" cy="21431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загруженное (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93891"/>
            <a:ext cx="2705100" cy="16859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Bowling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165" y="4355684"/>
            <a:ext cx="2235200" cy="22415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images (4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84" y="1268760"/>
            <a:ext cx="2143125" cy="21431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7284"/>
            <a:ext cx="8856984" cy="1456267"/>
          </a:xfrm>
        </p:spPr>
        <p:txBody>
          <a:bodyPr>
            <a:norm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Куля у повсякденному житті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61951" y="620688"/>
            <a:ext cx="7772400" cy="3649133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/>
              <a:t> </a:t>
            </a:r>
            <a:r>
              <a:rPr lang="ru-RU" b="1" dirty="0" err="1"/>
              <a:t>Повітряна</a:t>
            </a:r>
            <a:r>
              <a:rPr lang="ru-RU" b="1" dirty="0"/>
              <a:t> куля</a:t>
            </a:r>
            <a:r>
              <a:rPr lang="ru-RU" dirty="0"/>
              <a:t> — </a:t>
            </a:r>
            <a:r>
              <a:rPr lang="ru-RU" dirty="0" err="1"/>
              <a:t>літальний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в </a:t>
            </a:r>
            <a:r>
              <a:rPr lang="ru-RU" dirty="0" err="1"/>
              <a:t>якому</a:t>
            </a:r>
            <a:r>
              <a:rPr lang="ru-RU" dirty="0"/>
              <a:t> для </a:t>
            </a:r>
            <a:r>
              <a:rPr lang="ru-RU" dirty="0" err="1"/>
              <a:t>польоту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газ, легший за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нагріте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  </a:t>
            </a:r>
          </a:p>
        </p:txBody>
      </p:sp>
      <p:pic>
        <p:nvPicPr>
          <p:cNvPr id="10244" name="Picture 4" descr="a3106382957dc7c7fc40c59b50521b89d7ff42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785" y="2973627"/>
            <a:ext cx="3408362" cy="2592388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загруженное (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1012"/>
            <a:ext cx="2808288" cy="238442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r>
              <a:rPr lang="uk-UA" sz="4400" b="1" i="1" cap="none" dirty="0">
                <a:ln w="12700">
                  <a:solidFill>
                    <a:srgbClr val="AC3EC1"/>
                  </a:solidFill>
                  <a:prstDash val="solid"/>
                </a:ln>
                <a:pattFill prst="pct50">
                  <a:fgClr>
                    <a:srgbClr val="AC3EC1"/>
                  </a:fgClr>
                  <a:bgClr>
                    <a:srgbClr val="AC3EC1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C3EC1"/>
                  </a:outerShdw>
                </a:effectLst>
                <a:latin typeface="Arial" panose="020B0604020202020204" pitchFamily="34" charset="0"/>
              </a:rPr>
              <a:t>Розваги всередині прозорої кулі.</a:t>
            </a:r>
            <a:endParaRPr lang="ru-RU" sz="4400" b="1" i="1" cap="none" dirty="0">
              <a:ln w="12700">
                <a:solidFill>
                  <a:srgbClr val="AC3EC1"/>
                </a:solidFill>
                <a:prstDash val="solid"/>
              </a:ln>
              <a:pattFill prst="pct50">
                <a:fgClr>
                  <a:srgbClr val="AC3EC1"/>
                </a:fgClr>
                <a:bgClr>
                  <a:srgbClr val="AC3EC1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AC3EC1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19464" name="Picture 8" descr="zo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079776">
            <a:off x="971550" y="1557338"/>
            <a:ext cx="2543175" cy="218598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5" name="Picture 9" descr="images (17)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2" y="1816894"/>
            <a:ext cx="2619375" cy="17526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3" name="Rectangle 7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err="1" smtClean="0"/>
              <a:t>Зорбінг</a:t>
            </a:r>
            <a:r>
              <a:rPr lang="ru-RU" sz="2800" dirty="0"/>
              <a:t> — </a:t>
            </a:r>
            <a:r>
              <a:rPr lang="ru-RU" sz="2800" dirty="0" err="1"/>
              <a:t>прикладний</a:t>
            </a:r>
            <a:r>
              <a:rPr lang="ru-RU" sz="2800" dirty="0"/>
              <a:t> вид спорту,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полягає</a:t>
            </a:r>
            <a:r>
              <a:rPr lang="ru-RU" sz="2800" dirty="0"/>
              <a:t> в спуску </a:t>
            </a:r>
            <a:r>
              <a:rPr lang="ru-RU" sz="2800" dirty="0" err="1"/>
              <a:t>людини</a:t>
            </a:r>
            <a:r>
              <a:rPr lang="ru-RU" sz="2800" dirty="0"/>
              <a:t> у </a:t>
            </a:r>
            <a:r>
              <a:rPr lang="ru-RU" sz="2800" dirty="0" err="1"/>
              <a:t>круглій</a:t>
            </a:r>
            <a:r>
              <a:rPr lang="ru-RU" sz="2800" dirty="0"/>
              <a:t> </a:t>
            </a:r>
            <a:r>
              <a:rPr lang="ru-RU" sz="2800" dirty="0" err="1"/>
              <a:t>прозорій</a:t>
            </a:r>
            <a:r>
              <a:rPr lang="ru-RU" sz="2800" dirty="0"/>
              <a:t> </a:t>
            </a:r>
            <a:r>
              <a:rPr lang="ru-RU" sz="2800" dirty="0" err="1"/>
              <a:t>кулі</a:t>
            </a:r>
            <a:r>
              <a:rPr lang="ru-RU" sz="2800" dirty="0"/>
              <a:t>, </a:t>
            </a:r>
            <a:r>
              <a:rPr lang="ru-RU" sz="2800" i="1" dirty="0" err="1"/>
              <a:t>зорбі</a:t>
            </a:r>
            <a:r>
              <a:rPr lang="ru-RU" sz="2800" dirty="0"/>
              <a:t>, з гори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пов'язаний</a:t>
            </a:r>
            <a:r>
              <a:rPr lang="ru-RU" sz="2800" dirty="0"/>
              <a:t> з </a:t>
            </a:r>
            <a:r>
              <a:rPr lang="ru-RU" sz="2800" dirty="0" err="1"/>
              <a:t>перетинанням</a:t>
            </a:r>
            <a:r>
              <a:rPr lang="ru-RU" sz="2800" dirty="0"/>
              <a:t> </a:t>
            </a:r>
            <a:r>
              <a:rPr lang="ru-RU" sz="2800" dirty="0" err="1"/>
              <a:t>водойм</a:t>
            </a:r>
            <a:r>
              <a:rPr lang="ru-RU" sz="2800" dirty="0"/>
              <a:t> </a:t>
            </a:r>
            <a:r>
              <a:rPr lang="ru-RU" sz="2800" dirty="0" err="1"/>
              <a:t>всередині</a:t>
            </a:r>
            <a:r>
              <a:rPr lang="ru-RU" sz="2800" dirty="0"/>
              <a:t> </a:t>
            </a:r>
            <a:r>
              <a:rPr lang="ru-RU" sz="2800" dirty="0" err="1"/>
              <a:t>аналогічної</a:t>
            </a:r>
            <a:r>
              <a:rPr lang="ru-RU" sz="2800" dirty="0"/>
              <a:t> </a:t>
            </a:r>
            <a:r>
              <a:rPr lang="ru-RU" sz="2800" dirty="0" err="1"/>
              <a:t>кулі</a:t>
            </a:r>
            <a:r>
              <a:rPr lang="ru-RU" sz="28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176</TotalTime>
  <Words>106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Небеса</vt:lpstr>
      <vt:lpstr>Куля в повсякденному житті </vt:lpstr>
      <vt:lpstr>Куля</vt:lpstr>
      <vt:lpstr>Використання кулі у природі</vt:lpstr>
      <vt:lpstr>Використання кулі у природі</vt:lpstr>
      <vt:lpstr>   Використання кулі у    повсякденному життя</vt:lpstr>
      <vt:lpstr>Весільні букети</vt:lpstr>
      <vt:lpstr>Куля у повсякденному житті</vt:lpstr>
      <vt:lpstr>Куля у повсякденному житті</vt:lpstr>
      <vt:lpstr>Розваги всередині прозорої кулі.</vt:lpstr>
      <vt:lpstr>Куля у повсякденному житті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Куля в повсякденному житті</dc:title>
  <dc:creator>Admin</dc:creator>
  <cp:lastModifiedBy>Max</cp:lastModifiedBy>
  <cp:revision>7</cp:revision>
  <dcterms:created xsi:type="dcterms:W3CDTF">2014-02-01T18:38:03Z</dcterms:created>
  <dcterms:modified xsi:type="dcterms:W3CDTF">2014-02-01T22:12:49Z</dcterms:modified>
</cp:coreProperties>
</file>