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6" r:id="rId6"/>
    <p:sldId id="259" r:id="rId7"/>
    <p:sldId id="267" r:id="rId8"/>
    <p:sldId id="268" r:id="rId9"/>
    <p:sldId id="269" r:id="rId10"/>
    <p:sldId id="270" r:id="rId11"/>
    <p:sldId id="271" r:id="rId12"/>
    <p:sldId id="272" r:id="rId13"/>
    <p:sldId id="273" r:id="rId14"/>
    <p:sldId id="274" r:id="rId15"/>
    <p:sldId id="275" r:id="rId16"/>
    <p:sldId id="276" r:id="rId17"/>
    <p:sldId id="277" r:id="rId18"/>
    <p:sldId id="265" r:id="rId19"/>
    <p:sldId id="279" r:id="rId20"/>
    <p:sldId id="278" r:id="rId21"/>
    <p:sldId id="262" r:id="rId22"/>
    <p:sldId id="280" r:id="rId23"/>
    <p:sldId id="281" r:id="rId24"/>
    <p:sldId id="263" r:id="rId25"/>
    <p:sldId id="264" r:id="rId26"/>
    <p:sldId id="260" r:id="rId27"/>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EE3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7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C56A7464-F5C1-43ED-A571-C13D7EC5A107}" type="datetimeFigureOut">
              <a:rPr lang="uk-UA" smtClean="0"/>
              <a:pPr/>
              <a:t>15.03.2014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3FA76B7-A853-4964-8B44-9316E1816FBC}"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56A7464-F5C1-43ED-A571-C13D7EC5A107}" type="datetimeFigureOut">
              <a:rPr lang="uk-UA" smtClean="0"/>
              <a:pPr/>
              <a:t>15.03.2014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3FA76B7-A853-4964-8B44-9316E1816FBC}"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56A7464-F5C1-43ED-A571-C13D7EC5A107}" type="datetimeFigureOut">
              <a:rPr lang="uk-UA" smtClean="0"/>
              <a:pPr/>
              <a:t>15.03.2014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3FA76B7-A853-4964-8B44-9316E1816FBC}"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56A7464-F5C1-43ED-A571-C13D7EC5A107}" type="datetimeFigureOut">
              <a:rPr lang="uk-UA" smtClean="0"/>
              <a:pPr/>
              <a:t>15.03.2014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3FA76B7-A853-4964-8B44-9316E1816FBC}"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56A7464-F5C1-43ED-A571-C13D7EC5A107}" type="datetimeFigureOut">
              <a:rPr lang="uk-UA" smtClean="0"/>
              <a:pPr/>
              <a:t>15.03.2014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3FA76B7-A853-4964-8B44-9316E1816FBC}"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C56A7464-F5C1-43ED-A571-C13D7EC5A107}" type="datetimeFigureOut">
              <a:rPr lang="uk-UA" smtClean="0"/>
              <a:pPr/>
              <a:t>15.03.2014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3FA76B7-A853-4964-8B44-9316E1816FBC}"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C56A7464-F5C1-43ED-A571-C13D7EC5A107}" type="datetimeFigureOut">
              <a:rPr lang="uk-UA" smtClean="0"/>
              <a:pPr/>
              <a:t>15.03.2014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43FA76B7-A853-4964-8B44-9316E1816FBC}"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C56A7464-F5C1-43ED-A571-C13D7EC5A107}" type="datetimeFigureOut">
              <a:rPr lang="uk-UA" smtClean="0"/>
              <a:pPr/>
              <a:t>15.03.2014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43FA76B7-A853-4964-8B44-9316E1816FBC}"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56A7464-F5C1-43ED-A571-C13D7EC5A107}" type="datetimeFigureOut">
              <a:rPr lang="uk-UA" smtClean="0"/>
              <a:pPr/>
              <a:t>15.03.2014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43FA76B7-A853-4964-8B44-9316E1816FBC}"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56A7464-F5C1-43ED-A571-C13D7EC5A107}" type="datetimeFigureOut">
              <a:rPr lang="uk-UA" smtClean="0"/>
              <a:pPr/>
              <a:t>15.03.2014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3FA76B7-A853-4964-8B44-9316E1816FBC}"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56A7464-F5C1-43ED-A571-C13D7EC5A107}" type="datetimeFigureOut">
              <a:rPr lang="uk-UA" smtClean="0"/>
              <a:pPr/>
              <a:t>15.03.2014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3FA76B7-A853-4964-8B44-9316E1816FBC}"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A7464-F5C1-43ED-A571-C13D7EC5A107}" type="datetimeFigureOut">
              <a:rPr lang="uk-UA" smtClean="0"/>
              <a:pPr/>
              <a:t>15.03.2014</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FA76B7-A853-4964-8B44-9316E1816FBC}"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8.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8.xml"/><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8.xml"/><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8.xml"/><Relationship Id="rId5" Type="http://schemas.openxmlformats.org/officeDocument/2006/relationships/image" Target="../media/image47.jpeg"/><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2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2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9.jpeg"/></Relationships>
</file>

<file path=ppt/slides/_rels/slide2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5" Type="http://schemas.openxmlformats.org/officeDocument/2006/relationships/image" Target="../media/image76.jpeg"/><Relationship Id="rId4" Type="http://schemas.openxmlformats.org/officeDocument/2006/relationships/image" Target="../media/image75.jpe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624" y="692696"/>
            <a:ext cx="7772400" cy="1470025"/>
          </a:xfrm>
        </p:spPr>
        <p:txBody>
          <a:bodyPr>
            <a:noAutofit/>
          </a:bodyPr>
          <a:lstStyle/>
          <a:p>
            <a:r>
              <a:rPr lang="en-US" sz="11500" b="1" i="1" u="sng" dirty="0" smtClean="0">
                <a:solidFill>
                  <a:schemeClr val="accent3">
                    <a:lumMod val="50000"/>
                  </a:schemeClr>
                </a:solidFill>
                <a:effectLst>
                  <a:outerShdw blurRad="38100" dist="38100" dir="2700000" algn="tl">
                    <a:srgbClr val="000000">
                      <a:alpha val="43137"/>
                    </a:srgbClr>
                  </a:outerShdw>
                </a:effectLst>
                <a:latin typeface="Monotype Corsiva" pitchFamily="66" charset="0"/>
              </a:rPr>
              <a:t>India</a:t>
            </a:r>
            <a:endParaRPr lang="uk-UA" sz="11500" b="1" i="1" u="sng" dirty="0">
              <a:solidFill>
                <a:schemeClr val="accent3">
                  <a:lumMod val="50000"/>
                </a:schemeClr>
              </a:solidFill>
              <a:effectLst>
                <a:outerShdw blurRad="38100" dist="38100" dir="2700000" algn="tl">
                  <a:srgbClr val="000000">
                    <a:alpha val="43137"/>
                  </a:srgbClr>
                </a:outerShdw>
              </a:effectLst>
              <a:latin typeface="Monotype Corsiva" pitchFamily="66" charset="0"/>
            </a:endParaRPr>
          </a:p>
        </p:txBody>
      </p:sp>
      <p:pic>
        <p:nvPicPr>
          <p:cNvPr id="11266" name="Picture 2" descr="http://www.tonnel.ru/calendar/kniga/818025760_tonnel.gif"/>
          <p:cNvPicPr>
            <a:picLocks noChangeAspect="1" noChangeArrowheads="1"/>
          </p:cNvPicPr>
          <p:nvPr/>
        </p:nvPicPr>
        <p:blipFill>
          <a:blip r:embed="rId2" cstate="print"/>
          <a:srcRect/>
          <a:stretch>
            <a:fillRect/>
          </a:stretch>
        </p:blipFill>
        <p:spPr bwMode="auto">
          <a:xfrm rot="634956">
            <a:off x="4392066" y="3065791"/>
            <a:ext cx="4176464" cy="3132348"/>
          </a:xfrm>
          <a:prstGeom prst="rect">
            <a:avLst/>
          </a:prstGeom>
          <a:solidFill>
            <a:srgbClr val="FFFFFF">
              <a:shade val="85000"/>
            </a:srgbClr>
          </a:solidFill>
          <a:ln w="57150" cap="sq">
            <a:solidFill>
              <a:schemeClr val="accent3">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268" name="Picture 4" descr="http://misto-market.com.ua/turizm/images/73/6450/P6.jpg"/>
          <p:cNvPicPr>
            <a:picLocks noChangeAspect="1" noChangeArrowheads="1"/>
          </p:cNvPicPr>
          <p:nvPr/>
        </p:nvPicPr>
        <p:blipFill>
          <a:blip r:embed="rId3" cstate="print"/>
          <a:srcRect/>
          <a:stretch>
            <a:fillRect/>
          </a:stretch>
        </p:blipFill>
        <p:spPr bwMode="auto">
          <a:xfrm rot="20922282">
            <a:off x="247945" y="2125377"/>
            <a:ext cx="3888432" cy="2916324"/>
          </a:xfrm>
          <a:prstGeom prst="ellipse">
            <a:avLst/>
          </a:prstGeom>
          <a:ln w="63500" cap="rnd">
            <a:solidFill>
              <a:schemeClr val="accent3">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linds(horizontal)">
                                      <p:cBhvr>
                                        <p:cTn id="7" dur="500"/>
                                        <p:tgtEl>
                                          <p:spTgt spid="11268"/>
                                        </p:tgtEl>
                                      </p:cBhvr>
                                    </p:animEffect>
                                  </p:childTnLst>
                                </p:cTn>
                              </p:par>
                              <p:par>
                                <p:cTn id="8" presetID="3" presetClass="entr" presetSubtype="10"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blinds(horizontal)">
                                      <p:cBhvr>
                                        <p:cTn id="10"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6" name="Picture 8" descr="http://www.solvex.travel/user-content/photo-gallery/18396-bangalore.jpg"/>
          <p:cNvPicPr>
            <a:picLocks noChangeAspect="1" noChangeArrowheads="1"/>
          </p:cNvPicPr>
          <p:nvPr/>
        </p:nvPicPr>
        <p:blipFill>
          <a:blip r:embed="rId2" cstate="print"/>
          <a:srcRect/>
          <a:stretch>
            <a:fillRect/>
          </a:stretch>
        </p:blipFill>
        <p:spPr bwMode="auto">
          <a:xfrm>
            <a:off x="4788024" y="3573016"/>
            <a:ext cx="3976199" cy="2952328"/>
          </a:xfrm>
          <a:prstGeom prst="rect">
            <a:avLst/>
          </a:prstGeom>
          <a:ln>
            <a:noFill/>
          </a:ln>
          <a:effectLst>
            <a:softEdge rad="112500"/>
          </a:effectLst>
        </p:spPr>
      </p:pic>
      <p:pic>
        <p:nvPicPr>
          <p:cNvPr id="27654" name="Picture 6" descr="http://www.oberoihotels.com/images/gallery/oberoi_bangalore/PG_BAN_000.jpg"/>
          <p:cNvPicPr>
            <a:picLocks noChangeAspect="1" noChangeArrowheads="1"/>
          </p:cNvPicPr>
          <p:nvPr/>
        </p:nvPicPr>
        <p:blipFill>
          <a:blip r:embed="rId3" cstate="print"/>
          <a:srcRect/>
          <a:stretch>
            <a:fillRect/>
          </a:stretch>
        </p:blipFill>
        <p:spPr bwMode="auto">
          <a:xfrm>
            <a:off x="4679504" y="332657"/>
            <a:ext cx="4212976" cy="2872484"/>
          </a:xfrm>
          <a:prstGeom prst="rect">
            <a:avLst/>
          </a:prstGeom>
          <a:ln>
            <a:noFill/>
          </a:ln>
          <a:effectLst>
            <a:softEdge rad="112500"/>
          </a:effectLst>
        </p:spPr>
      </p:pic>
      <p:pic>
        <p:nvPicPr>
          <p:cNvPr id="27652" name="Picture 4" descr="http://files2.structurae.de/files/photos/wikipedia/BangaloreInfosys.jpg"/>
          <p:cNvPicPr>
            <a:picLocks noChangeAspect="1" noChangeArrowheads="1"/>
          </p:cNvPicPr>
          <p:nvPr/>
        </p:nvPicPr>
        <p:blipFill>
          <a:blip r:embed="rId4" cstate="print"/>
          <a:srcRect/>
          <a:stretch>
            <a:fillRect/>
          </a:stretch>
        </p:blipFill>
        <p:spPr bwMode="auto">
          <a:xfrm>
            <a:off x="323528" y="3284984"/>
            <a:ext cx="4392488" cy="3294366"/>
          </a:xfrm>
          <a:prstGeom prst="rect">
            <a:avLst/>
          </a:prstGeom>
          <a:ln>
            <a:noFill/>
          </a:ln>
          <a:effectLst>
            <a:softEdge rad="112500"/>
          </a:effectLst>
        </p:spPr>
      </p:pic>
      <p:pic>
        <p:nvPicPr>
          <p:cNvPr id="27650" name="Picture 2" descr="http://im4-tub-ua.yandex.net/i?id=476861511-16-72&amp;n=21"/>
          <p:cNvPicPr>
            <a:picLocks noChangeAspect="1" noChangeArrowheads="1"/>
          </p:cNvPicPr>
          <p:nvPr/>
        </p:nvPicPr>
        <p:blipFill>
          <a:blip r:embed="rId5" cstate="print"/>
          <a:srcRect/>
          <a:stretch>
            <a:fillRect/>
          </a:stretch>
        </p:blipFill>
        <p:spPr bwMode="auto">
          <a:xfrm>
            <a:off x="323528" y="188640"/>
            <a:ext cx="4113577" cy="2952328"/>
          </a:xfrm>
          <a:prstGeom prst="rect">
            <a:avLst/>
          </a:prstGeom>
          <a:ln>
            <a:noFill/>
          </a:ln>
          <a:effectLst>
            <a:softEdge rad="112500"/>
          </a:effectLst>
        </p:spPr>
      </p:pic>
      <p:sp>
        <p:nvSpPr>
          <p:cNvPr id="5" name="Волна 4"/>
          <p:cNvSpPr/>
          <p:nvPr/>
        </p:nvSpPr>
        <p:spPr>
          <a:xfrm>
            <a:off x="3131840" y="2420888"/>
            <a:ext cx="2808312" cy="1872208"/>
          </a:xfrm>
          <a:prstGeom prst="wav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b="1" dirty="0" smtClean="0">
                <a:solidFill>
                  <a:schemeClr val="tx1"/>
                </a:solidFill>
                <a:latin typeface="Monotype Corsiva" pitchFamily="66" charset="0"/>
              </a:rPr>
              <a:t>Bangalore</a:t>
            </a:r>
          </a:p>
          <a:p>
            <a:pPr algn="ctr"/>
            <a:endParaRPr lang="uk-UA" b="1"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0"/>
            <a:ext cx="4283968" cy="3717032"/>
          </a:xfrm>
        </p:spPr>
        <p:txBody>
          <a:bodyPr>
            <a:noAutofit/>
          </a:bodyPr>
          <a:lstStyle/>
          <a:p>
            <a:pPr algn="ctr"/>
            <a:r>
              <a:rPr lang="en-US" sz="2800" b="1" u="sng" dirty="0" smtClean="0">
                <a:latin typeface="Monotype Corsiva" pitchFamily="66" charset="0"/>
              </a:rPr>
              <a:t>Nature</a:t>
            </a:r>
          </a:p>
          <a:p>
            <a:r>
              <a:rPr lang="en-US" sz="2800" dirty="0" smtClean="0">
                <a:latin typeface="Monotype Corsiva" pitchFamily="66" charset="0"/>
              </a:rPr>
              <a:t>India is located on the peninsula. It is washed by Indian Ocean.</a:t>
            </a:r>
          </a:p>
          <a:p>
            <a:r>
              <a:rPr lang="en-US" sz="2800" dirty="0" smtClean="0">
                <a:latin typeface="Monotype Corsiva" pitchFamily="66" charset="0"/>
              </a:rPr>
              <a:t>It is located in a tropical climate zone.</a:t>
            </a:r>
          </a:p>
          <a:p>
            <a:r>
              <a:rPr lang="en-US" sz="2800" dirty="0" smtClean="0">
                <a:latin typeface="Monotype Corsiva" pitchFamily="66" charset="0"/>
              </a:rPr>
              <a:t>Mountains are in the south of a country.</a:t>
            </a:r>
            <a:endParaRPr lang="ru-RU" sz="2800" dirty="0">
              <a:latin typeface="Monotype Corsiva" pitchFamily="66" charset="0"/>
            </a:endParaRPr>
          </a:p>
        </p:txBody>
      </p:sp>
      <p:pic>
        <p:nvPicPr>
          <p:cNvPr id="28674" name="Picture 2" descr="http://www.loitzl.com/gallery2/main.php?g2_view=core.DownloadItem&amp;g2_itemId=2145&amp;g2_serialNumber=1"/>
          <p:cNvPicPr>
            <a:picLocks noChangeAspect="1" noChangeArrowheads="1"/>
          </p:cNvPicPr>
          <p:nvPr/>
        </p:nvPicPr>
        <p:blipFill>
          <a:blip r:embed="rId2" cstate="print"/>
          <a:srcRect/>
          <a:stretch>
            <a:fillRect/>
          </a:stretch>
        </p:blipFill>
        <p:spPr bwMode="auto">
          <a:xfrm>
            <a:off x="4283968" y="476672"/>
            <a:ext cx="4572000" cy="6096001"/>
          </a:xfrm>
          <a:prstGeom prst="rect">
            <a:avLst/>
          </a:prstGeom>
          <a:ln>
            <a:noFill/>
          </a:ln>
          <a:effectLst>
            <a:softEdge rad="112500"/>
          </a:effectLst>
        </p:spPr>
      </p:pic>
      <p:pic>
        <p:nvPicPr>
          <p:cNvPr id="28676" name="Picture 4" descr="http://foto.india.ru/images/imgB/big2958.jpg"/>
          <p:cNvPicPr>
            <a:picLocks noChangeAspect="1" noChangeArrowheads="1"/>
          </p:cNvPicPr>
          <p:nvPr/>
        </p:nvPicPr>
        <p:blipFill>
          <a:blip r:embed="rId3" cstate="print"/>
          <a:srcRect/>
          <a:stretch>
            <a:fillRect/>
          </a:stretch>
        </p:blipFill>
        <p:spPr bwMode="auto">
          <a:xfrm>
            <a:off x="251520" y="3645024"/>
            <a:ext cx="3851920" cy="289244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referat.univer.by/system/files/imagecache/post_images_350x350/priroda_indii.jpg"/>
          <p:cNvPicPr>
            <a:picLocks noChangeAspect="1" noChangeArrowheads="1"/>
          </p:cNvPicPr>
          <p:nvPr/>
        </p:nvPicPr>
        <p:blipFill>
          <a:blip r:embed="rId2" cstate="print"/>
          <a:srcRect/>
          <a:stretch>
            <a:fillRect/>
          </a:stretch>
        </p:blipFill>
        <p:spPr bwMode="auto">
          <a:xfrm>
            <a:off x="1403648" y="188640"/>
            <a:ext cx="6555641" cy="3240360"/>
          </a:xfrm>
          <a:prstGeom prst="rect">
            <a:avLst/>
          </a:prstGeom>
          <a:ln>
            <a:noFill/>
          </a:ln>
          <a:effectLst>
            <a:softEdge rad="112500"/>
          </a:effectLst>
        </p:spPr>
      </p:pic>
      <p:pic>
        <p:nvPicPr>
          <p:cNvPr id="29700" name="Picture 4" descr="http://www.go-more.ru/netcat_files/Image/403ea8d523c1.jpg"/>
          <p:cNvPicPr>
            <a:picLocks noChangeAspect="1" noChangeArrowheads="1"/>
          </p:cNvPicPr>
          <p:nvPr/>
        </p:nvPicPr>
        <p:blipFill>
          <a:blip r:embed="rId3" cstate="print"/>
          <a:srcRect/>
          <a:stretch>
            <a:fillRect/>
          </a:stretch>
        </p:blipFill>
        <p:spPr bwMode="auto">
          <a:xfrm>
            <a:off x="179512" y="2780928"/>
            <a:ext cx="5184576" cy="3888432"/>
          </a:xfrm>
          <a:prstGeom prst="rect">
            <a:avLst/>
          </a:prstGeom>
          <a:ln>
            <a:noFill/>
          </a:ln>
          <a:effectLst>
            <a:softEdge rad="112500"/>
          </a:effectLst>
        </p:spPr>
      </p:pic>
      <p:pic>
        <p:nvPicPr>
          <p:cNvPr id="29702" name="Picture 6" descr="http://www.mansana.com/img/tours-and-cruises/39.jpg"/>
          <p:cNvPicPr>
            <a:picLocks noChangeAspect="1" noChangeArrowheads="1"/>
          </p:cNvPicPr>
          <p:nvPr/>
        </p:nvPicPr>
        <p:blipFill>
          <a:blip r:embed="rId4" cstate="print"/>
          <a:srcRect/>
          <a:stretch>
            <a:fillRect/>
          </a:stretch>
        </p:blipFill>
        <p:spPr bwMode="auto">
          <a:xfrm>
            <a:off x="5724128" y="2708920"/>
            <a:ext cx="2987824" cy="398376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http://th.firenzeclub.com/wp-content/uploads/2012/07/india2_12.jpg"/>
          <p:cNvPicPr>
            <a:picLocks noChangeAspect="1" noChangeArrowheads="1"/>
          </p:cNvPicPr>
          <p:nvPr/>
        </p:nvPicPr>
        <p:blipFill>
          <a:blip r:embed="rId2" cstate="print"/>
          <a:srcRect/>
          <a:stretch>
            <a:fillRect/>
          </a:stretch>
        </p:blipFill>
        <p:spPr bwMode="auto">
          <a:xfrm>
            <a:off x="3184826" y="2924944"/>
            <a:ext cx="5959174" cy="3933056"/>
          </a:xfrm>
          <a:prstGeom prst="rect">
            <a:avLst/>
          </a:prstGeom>
          <a:ln>
            <a:noFill/>
          </a:ln>
          <a:effectLst>
            <a:softEdge rad="112500"/>
          </a:effectLst>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Текст 3"/>
          <p:cNvSpPr>
            <a:spLocks noGrp="1"/>
          </p:cNvSpPr>
          <p:nvPr>
            <p:ph type="body" sz="half" idx="2"/>
          </p:nvPr>
        </p:nvSpPr>
        <p:spPr/>
        <p:txBody>
          <a:bodyPr/>
          <a:lstStyle/>
          <a:p>
            <a:endParaRPr lang="ru-RU"/>
          </a:p>
        </p:txBody>
      </p:sp>
      <p:pic>
        <p:nvPicPr>
          <p:cNvPr id="30722" name="Picture 2" descr="http://history.rin.ru/images/tree/small/95-1.jpg"/>
          <p:cNvPicPr>
            <a:picLocks noChangeAspect="1" noChangeArrowheads="1"/>
          </p:cNvPicPr>
          <p:nvPr/>
        </p:nvPicPr>
        <p:blipFill>
          <a:blip r:embed="rId3" cstate="print"/>
          <a:srcRect/>
          <a:stretch>
            <a:fillRect/>
          </a:stretch>
        </p:blipFill>
        <p:spPr bwMode="auto">
          <a:xfrm>
            <a:off x="251520" y="260648"/>
            <a:ext cx="4176464" cy="3049482"/>
          </a:xfrm>
          <a:prstGeom prst="rect">
            <a:avLst/>
          </a:prstGeom>
          <a:ln>
            <a:noFill/>
          </a:ln>
          <a:effectLst>
            <a:softEdge rad="112500"/>
          </a:effectLst>
        </p:spPr>
      </p:pic>
      <p:pic>
        <p:nvPicPr>
          <p:cNvPr id="30726" name="Picture 6" descr="http://dreamworlds.ru/uploads/posts/2009-06/1244026620_f4739543.jpg"/>
          <p:cNvPicPr>
            <a:picLocks noChangeAspect="1" noChangeArrowheads="1"/>
          </p:cNvPicPr>
          <p:nvPr/>
        </p:nvPicPr>
        <p:blipFill>
          <a:blip r:embed="rId4" cstate="print"/>
          <a:srcRect/>
          <a:stretch>
            <a:fillRect/>
          </a:stretch>
        </p:blipFill>
        <p:spPr bwMode="auto">
          <a:xfrm>
            <a:off x="0" y="3212976"/>
            <a:ext cx="4572000" cy="3429000"/>
          </a:xfrm>
          <a:prstGeom prst="rect">
            <a:avLst/>
          </a:prstGeom>
          <a:ln>
            <a:noFill/>
          </a:ln>
          <a:effectLst>
            <a:softEdge rad="112500"/>
          </a:effectLst>
        </p:spPr>
      </p:pic>
      <p:pic>
        <p:nvPicPr>
          <p:cNvPr id="30728" name="Picture 8" descr="http://i052.radikal.ru/0806/d8/4c78877eb6a0.jpg"/>
          <p:cNvPicPr>
            <a:picLocks noChangeAspect="1" noChangeArrowheads="1"/>
          </p:cNvPicPr>
          <p:nvPr/>
        </p:nvPicPr>
        <p:blipFill>
          <a:blip r:embed="rId5" cstate="print"/>
          <a:srcRect/>
          <a:stretch>
            <a:fillRect/>
          </a:stretch>
        </p:blipFill>
        <p:spPr bwMode="auto">
          <a:xfrm>
            <a:off x="4572000" y="188640"/>
            <a:ext cx="4320480" cy="324036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Файл:Tomb of Safdarjung (Front).jpg"/>
          <p:cNvPicPr>
            <a:picLocks noChangeAspect="1" noChangeArrowheads="1"/>
          </p:cNvPicPr>
          <p:nvPr/>
        </p:nvPicPr>
        <p:blipFill>
          <a:blip r:embed="rId2" cstate="print"/>
          <a:srcRect/>
          <a:stretch>
            <a:fillRect/>
          </a:stretch>
        </p:blipFill>
        <p:spPr bwMode="auto">
          <a:xfrm>
            <a:off x="3685591" y="3221334"/>
            <a:ext cx="5458409" cy="3636666"/>
          </a:xfrm>
          <a:prstGeom prst="rect">
            <a:avLst/>
          </a:prstGeom>
          <a:ln>
            <a:noFill/>
          </a:ln>
          <a:effectLst>
            <a:softEdge rad="112500"/>
          </a:effectLst>
        </p:spPr>
      </p:pic>
      <p:sp>
        <p:nvSpPr>
          <p:cNvPr id="2" name="Заголовок 1"/>
          <p:cNvSpPr>
            <a:spLocks noGrp="1"/>
          </p:cNvSpPr>
          <p:nvPr>
            <p:ph type="title"/>
          </p:nvPr>
        </p:nvSpPr>
        <p:spPr>
          <a:xfrm>
            <a:off x="2915816" y="0"/>
            <a:ext cx="3672408" cy="886420"/>
          </a:xfrm>
          <a:prstGeom prst="horizontalScroll">
            <a:avLst/>
          </a:prstGeom>
        </p:spPr>
        <p:style>
          <a:lnRef idx="1">
            <a:schemeClr val="accent4"/>
          </a:lnRef>
          <a:fillRef idx="2">
            <a:schemeClr val="accent4"/>
          </a:fillRef>
          <a:effectRef idx="1">
            <a:schemeClr val="accent4"/>
          </a:effectRef>
          <a:fontRef idx="minor">
            <a:schemeClr val="dk1"/>
          </a:fontRef>
        </p:style>
        <p:txBody>
          <a:bodyPr>
            <a:normAutofit/>
          </a:bodyPr>
          <a:lstStyle/>
          <a:p>
            <a:r>
              <a:rPr lang="en-US" sz="3600" dirty="0" smtClean="0">
                <a:latin typeface="Monotype Corsiva" pitchFamily="66" charset="0"/>
              </a:rPr>
              <a:t>Places of interest</a:t>
            </a:r>
            <a:endParaRPr lang="ru-RU" sz="3600" dirty="0">
              <a:latin typeface="Monotype Corsiva" pitchFamily="66" charset="0"/>
            </a:endParaRPr>
          </a:p>
        </p:txBody>
      </p:sp>
      <p:sp>
        <p:nvSpPr>
          <p:cNvPr id="4" name="Текст 3"/>
          <p:cNvSpPr>
            <a:spLocks noGrp="1"/>
          </p:cNvSpPr>
          <p:nvPr>
            <p:ph type="body" sz="half" idx="2"/>
          </p:nvPr>
        </p:nvSpPr>
        <p:spPr>
          <a:xfrm>
            <a:off x="395536" y="4725144"/>
            <a:ext cx="3465513" cy="4691063"/>
          </a:xfrm>
        </p:spPr>
        <p:txBody>
          <a:bodyPr>
            <a:normAutofit/>
          </a:bodyPr>
          <a:lstStyle/>
          <a:p>
            <a:r>
              <a:rPr lang="en-US" sz="3200" dirty="0" smtClean="0">
                <a:latin typeface="Monotype Corsiva" pitchFamily="66" charset="0"/>
              </a:rPr>
              <a:t>Tomb </a:t>
            </a:r>
            <a:r>
              <a:rPr lang="en-US" sz="3200" dirty="0" err="1" smtClean="0">
                <a:latin typeface="Monotype Corsiva" pitchFamily="66" charset="0"/>
              </a:rPr>
              <a:t>Safdardzhanha</a:t>
            </a:r>
            <a:endParaRPr lang="ru-RU" sz="3200" dirty="0">
              <a:latin typeface="Monotype Corsiva" pitchFamily="66" charset="0"/>
            </a:endParaRPr>
          </a:p>
        </p:txBody>
      </p:sp>
      <p:pic>
        <p:nvPicPr>
          <p:cNvPr id="31746" name="Picture 2" descr="http://upload.wikimedia.org/wikipedia/commons/thumb/4/41/Safdarjung_tomb.jpg/250px-Safdarjung_tomb.jpg"/>
          <p:cNvPicPr>
            <a:picLocks noChangeAspect="1" noChangeArrowheads="1"/>
          </p:cNvPicPr>
          <p:nvPr/>
        </p:nvPicPr>
        <p:blipFill>
          <a:blip r:embed="rId3" cstate="print"/>
          <a:srcRect/>
          <a:stretch>
            <a:fillRect/>
          </a:stretch>
        </p:blipFill>
        <p:spPr bwMode="auto">
          <a:xfrm>
            <a:off x="179512" y="1052736"/>
            <a:ext cx="5313840" cy="35283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http://www.nps.gov/bisc/parkmgmt/images/BISC-GUW-372_2.jpg"/>
          <p:cNvPicPr>
            <a:picLocks noChangeAspect="1" noChangeArrowheads="1"/>
          </p:cNvPicPr>
          <p:nvPr/>
        </p:nvPicPr>
        <p:blipFill>
          <a:blip r:embed="rId2" cstate="print"/>
          <a:srcRect/>
          <a:stretch>
            <a:fillRect/>
          </a:stretch>
        </p:blipFill>
        <p:spPr bwMode="auto">
          <a:xfrm>
            <a:off x="3590925" y="3171824"/>
            <a:ext cx="5553075" cy="3686176"/>
          </a:xfrm>
          <a:prstGeom prst="rect">
            <a:avLst/>
          </a:prstGeom>
          <a:ln>
            <a:noFill/>
          </a:ln>
          <a:effectLst>
            <a:softEdge rad="112500"/>
          </a:effectLst>
        </p:spPr>
      </p:pic>
      <p:sp>
        <p:nvSpPr>
          <p:cNvPr id="2" name="Заголовок 1"/>
          <p:cNvSpPr>
            <a:spLocks noGrp="1"/>
          </p:cNvSpPr>
          <p:nvPr>
            <p:ph type="title"/>
          </p:nvPr>
        </p:nvSpPr>
        <p:spPr/>
        <p:txBody>
          <a:bodyPr/>
          <a:lstStyle/>
          <a:p>
            <a:endParaRPr lang="ru-RU" dirty="0"/>
          </a:p>
        </p:txBody>
      </p:sp>
      <p:sp>
        <p:nvSpPr>
          <p:cNvPr id="4" name="Текст 3"/>
          <p:cNvSpPr>
            <a:spLocks noGrp="1"/>
          </p:cNvSpPr>
          <p:nvPr>
            <p:ph type="body" sz="half" idx="2"/>
          </p:nvPr>
        </p:nvSpPr>
        <p:spPr/>
        <p:txBody>
          <a:bodyPr/>
          <a:lstStyle/>
          <a:p>
            <a:endParaRPr lang="ru-RU" dirty="0"/>
          </a:p>
        </p:txBody>
      </p:sp>
      <p:pic>
        <p:nvPicPr>
          <p:cNvPr id="32770" name="Picture 2" descr="http://kolyan.net/uploads/posts/2010-01/thumbs/1262646350_18.jpg"/>
          <p:cNvPicPr>
            <a:picLocks noChangeAspect="1" noChangeArrowheads="1"/>
          </p:cNvPicPr>
          <p:nvPr/>
        </p:nvPicPr>
        <p:blipFill>
          <a:blip r:embed="rId3" cstate="print"/>
          <a:srcRect/>
          <a:stretch>
            <a:fillRect/>
          </a:stretch>
        </p:blipFill>
        <p:spPr bwMode="auto">
          <a:xfrm>
            <a:off x="0" y="188640"/>
            <a:ext cx="5724128" cy="3638911"/>
          </a:xfrm>
          <a:prstGeom prst="rect">
            <a:avLst/>
          </a:prstGeom>
          <a:ln>
            <a:noFill/>
          </a:ln>
          <a:effectLst>
            <a:softEdge rad="112500"/>
          </a:effectLst>
        </p:spPr>
      </p:pic>
      <p:sp>
        <p:nvSpPr>
          <p:cNvPr id="6" name="Заголовок 1"/>
          <p:cNvSpPr txBox="1">
            <a:spLocks/>
          </p:cNvSpPr>
          <p:nvPr/>
        </p:nvSpPr>
        <p:spPr>
          <a:xfrm>
            <a:off x="5471592" y="0"/>
            <a:ext cx="3672408" cy="886420"/>
          </a:xfrm>
          <a:prstGeom prst="horizontalScroll">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dk1"/>
                </a:solidFill>
                <a:effectLst/>
                <a:uLnTx/>
                <a:uFillTx/>
                <a:latin typeface="Monotype Corsiva" pitchFamily="66" charset="0"/>
                <a:ea typeface="+mn-ea"/>
                <a:cs typeface="+mn-cs"/>
              </a:rPr>
              <a:t>Places of interest</a:t>
            </a:r>
            <a:endParaRPr kumimoji="0" lang="ru-RU" sz="3600" b="1" i="0" u="none" strike="noStrike" kern="1200" cap="none" spc="0" normalizeH="0" baseline="0" noProof="0" dirty="0">
              <a:ln>
                <a:noFill/>
              </a:ln>
              <a:solidFill>
                <a:schemeClr val="dk1"/>
              </a:solidFill>
              <a:effectLst/>
              <a:uLnTx/>
              <a:uFillTx/>
              <a:latin typeface="Monotype Corsiva" pitchFamily="66" charset="0"/>
              <a:ea typeface="+mn-ea"/>
              <a:cs typeface="+mn-cs"/>
            </a:endParaRPr>
          </a:p>
        </p:txBody>
      </p:sp>
      <p:sp>
        <p:nvSpPr>
          <p:cNvPr id="3" name="Содержимое 2"/>
          <p:cNvSpPr>
            <a:spLocks noGrp="1"/>
          </p:cNvSpPr>
          <p:nvPr>
            <p:ph idx="1"/>
          </p:nvPr>
        </p:nvSpPr>
        <p:spPr>
          <a:xfrm>
            <a:off x="5580112" y="1052736"/>
            <a:ext cx="3563888" cy="2088232"/>
          </a:xfrm>
        </p:spPr>
        <p:style>
          <a:lnRef idx="2">
            <a:schemeClr val="accent3"/>
          </a:lnRef>
          <a:fillRef idx="1">
            <a:schemeClr val="lt1"/>
          </a:fillRef>
          <a:effectRef idx="0">
            <a:schemeClr val="accent3"/>
          </a:effectRef>
          <a:fontRef idx="minor">
            <a:schemeClr val="dk1"/>
          </a:fontRef>
        </p:style>
        <p:txBody>
          <a:bodyPr>
            <a:noAutofit/>
          </a:bodyPr>
          <a:lstStyle/>
          <a:p>
            <a:pPr>
              <a:buNone/>
            </a:pPr>
            <a:r>
              <a:rPr lang="en-US" sz="4000" dirty="0" smtClean="0">
                <a:latin typeface="Monotype Corsiva" pitchFamily="66" charset="0"/>
              </a:rPr>
              <a:t>Indian </a:t>
            </a:r>
            <a:r>
              <a:rPr lang="en-US" sz="4000" dirty="0" err="1" smtClean="0">
                <a:latin typeface="Monotype Corsiva" pitchFamily="66" charset="0"/>
              </a:rPr>
              <a:t>Sunderbans</a:t>
            </a:r>
            <a:r>
              <a:rPr lang="en-US" sz="4000" dirty="0" smtClean="0">
                <a:latin typeface="Monotype Corsiva" pitchFamily="66" charset="0"/>
              </a:rPr>
              <a:t> </a:t>
            </a:r>
          </a:p>
          <a:p>
            <a:pPr>
              <a:buNone/>
            </a:pPr>
            <a:r>
              <a:rPr lang="en-US" sz="4000" dirty="0" smtClean="0">
                <a:latin typeface="Monotype Corsiva" pitchFamily="66" charset="0"/>
              </a:rPr>
              <a:t>National Park</a:t>
            </a:r>
            <a:endParaRPr lang="ru-RU" sz="4000" dirty="0">
              <a:latin typeface="Monotype Corsiva" pitchFamily="66" charset="0"/>
            </a:endParaRPr>
          </a:p>
        </p:txBody>
      </p:sp>
      <p:pic>
        <p:nvPicPr>
          <p:cNvPr id="32774" name="Picture 6" descr="http://v-i-pics.com/Animals/Wild_animals/wan10/wan000596vipics.jpg"/>
          <p:cNvPicPr>
            <a:picLocks noChangeAspect="1" noChangeArrowheads="1"/>
          </p:cNvPicPr>
          <p:nvPr/>
        </p:nvPicPr>
        <p:blipFill>
          <a:blip r:embed="rId4" cstate="print"/>
          <a:srcRect/>
          <a:stretch>
            <a:fillRect/>
          </a:stretch>
        </p:blipFill>
        <p:spPr bwMode="auto">
          <a:xfrm>
            <a:off x="251520" y="3933056"/>
            <a:ext cx="3888432" cy="26307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2" name="Picture 8" descr="http://thumbs.weltum.de/580x858_taj_mahal_minaret-1.jpg"/>
          <p:cNvPicPr>
            <a:picLocks noChangeAspect="1" noChangeArrowheads="1"/>
          </p:cNvPicPr>
          <p:nvPr/>
        </p:nvPicPr>
        <p:blipFill>
          <a:blip r:embed="rId2" cstate="print"/>
          <a:srcRect/>
          <a:stretch>
            <a:fillRect/>
          </a:stretch>
        </p:blipFill>
        <p:spPr bwMode="auto">
          <a:xfrm>
            <a:off x="6637457" y="1844824"/>
            <a:ext cx="2506543" cy="3707955"/>
          </a:xfrm>
          <a:prstGeom prst="rect">
            <a:avLst/>
          </a:prstGeom>
          <a:ln>
            <a:noFill/>
          </a:ln>
          <a:effectLst>
            <a:softEdge rad="112500"/>
          </a:effectLst>
        </p:spPr>
      </p:pic>
      <p:pic>
        <p:nvPicPr>
          <p:cNvPr id="36870" name="Picture 6" descr="http://im4-tub-ua.yandex.net/i?id=385850097-47-72&amp;n=21"/>
          <p:cNvPicPr>
            <a:picLocks noChangeAspect="1" noChangeArrowheads="1"/>
          </p:cNvPicPr>
          <p:nvPr/>
        </p:nvPicPr>
        <p:blipFill>
          <a:blip r:embed="rId3" cstate="print"/>
          <a:srcRect/>
          <a:stretch>
            <a:fillRect/>
          </a:stretch>
        </p:blipFill>
        <p:spPr bwMode="auto">
          <a:xfrm>
            <a:off x="6455701" y="4841776"/>
            <a:ext cx="2688299" cy="2016224"/>
          </a:xfrm>
          <a:prstGeom prst="rect">
            <a:avLst/>
          </a:prstGeom>
          <a:ln>
            <a:noFill/>
          </a:ln>
          <a:effectLst>
            <a:softEdge rad="112500"/>
          </a:effectLst>
        </p:spPr>
      </p:pic>
      <p:sp>
        <p:nvSpPr>
          <p:cNvPr id="2" name="Заголовок 1"/>
          <p:cNvSpPr>
            <a:spLocks noGrp="1"/>
          </p:cNvSpPr>
          <p:nvPr>
            <p:ph type="title"/>
          </p:nvPr>
        </p:nvSpPr>
        <p:spPr/>
        <p:txBody>
          <a:bodyPr>
            <a:normAutofit/>
          </a:bodyPr>
          <a:lstStyle/>
          <a:p>
            <a:r>
              <a:rPr lang="en-US" sz="4400" dirty="0" err="1" smtClean="0">
                <a:latin typeface="Monotype Corsiva" pitchFamily="66" charset="0"/>
              </a:rPr>
              <a:t>Taj</a:t>
            </a:r>
            <a:r>
              <a:rPr lang="en-US" sz="4400" dirty="0" smtClean="0">
                <a:latin typeface="Monotype Corsiva" pitchFamily="66" charset="0"/>
              </a:rPr>
              <a:t> </a:t>
            </a:r>
            <a:r>
              <a:rPr lang="en-US" sz="4400" dirty="0" err="1" smtClean="0">
                <a:latin typeface="Monotype Corsiva" pitchFamily="66" charset="0"/>
              </a:rPr>
              <a:t>Mahal</a:t>
            </a:r>
            <a:r>
              <a:rPr lang="en-US" sz="4400" dirty="0" smtClean="0">
                <a:latin typeface="Monotype Corsiva" pitchFamily="66" charset="0"/>
              </a:rPr>
              <a:t> </a:t>
            </a:r>
            <a:endParaRPr lang="ru-RU" sz="4400" dirty="0">
              <a:latin typeface="Monotype Corsiva" pitchFamily="66" charset="0"/>
            </a:endParaRPr>
          </a:p>
        </p:txBody>
      </p:sp>
      <p:sp>
        <p:nvSpPr>
          <p:cNvPr id="4" name="Текст 3"/>
          <p:cNvSpPr>
            <a:spLocks noGrp="1"/>
          </p:cNvSpPr>
          <p:nvPr>
            <p:ph type="body" sz="half" idx="2"/>
          </p:nvPr>
        </p:nvSpPr>
        <p:spPr/>
        <p:txBody>
          <a:bodyPr/>
          <a:lstStyle/>
          <a:p>
            <a:endParaRPr lang="ru-RU"/>
          </a:p>
        </p:txBody>
      </p:sp>
      <p:sp>
        <p:nvSpPr>
          <p:cNvPr id="5" name="Заголовок 1"/>
          <p:cNvSpPr txBox="1">
            <a:spLocks/>
          </p:cNvSpPr>
          <p:nvPr/>
        </p:nvSpPr>
        <p:spPr>
          <a:xfrm>
            <a:off x="2483768" y="0"/>
            <a:ext cx="3672408" cy="886420"/>
          </a:xfrm>
          <a:prstGeom prst="horizontalScroll">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dk1"/>
                </a:solidFill>
                <a:effectLst/>
                <a:uLnTx/>
                <a:uFillTx/>
                <a:latin typeface="Monotype Corsiva" pitchFamily="66" charset="0"/>
                <a:ea typeface="+mn-ea"/>
                <a:cs typeface="+mn-cs"/>
              </a:rPr>
              <a:t>Places of interest</a:t>
            </a:r>
            <a:endParaRPr kumimoji="0" lang="ru-RU" sz="3600" b="1" i="0" u="none" strike="noStrike" kern="1200" cap="none" spc="0" normalizeH="0" baseline="0" noProof="0" dirty="0">
              <a:ln>
                <a:noFill/>
              </a:ln>
              <a:solidFill>
                <a:schemeClr val="dk1"/>
              </a:solidFill>
              <a:effectLst/>
              <a:uLnTx/>
              <a:uFillTx/>
              <a:latin typeface="Monotype Corsiva" pitchFamily="66" charset="0"/>
              <a:ea typeface="+mn-ea"/>
              <a:cs typeface="+mn-cs"/>
            </a:endParaRPr>
          </a:p>
        </p:txBody>
      </p:sp>
      <p:pic>
        <p:nvPicPr>
          <p:cNvPr id="36866" name="Picture 2" descr="http://lifeglobe.net/media/entry/1576/8.jpg"/>
          <p:cNvPicPr>
            <a:picLocks noChangeAspect="1" noChangeArrowheads="1"/>
          </p:cNvPicPr>
          <p:nvPr/>
        </p:nvPicPr>
        <p:blipFill>
          <a:blip r:embed="rId4" cstate="print"/>
          <a:srcRect/>
          <a:stretch>
            <a:fillRect/>
          </a:stretch>
        </p:blipFill>
        <p:spPr bwMode="auto">
          <a:xfrm>
            <a:off x="6012160" y="0"/>
            <a:ext cx="2890085" cy="1844824"/>
          </a:xfrm>
          <a:prstGeom prst="rect">
            <a:avLst/>
          </a:prstGeom>
          <a:ln>
            <a:noFill/>
          </a:ln>
          <a:effectLst>
            <a:softEdge rad="112500"/>
          </a:effectLst>
        </p:spPr>
      </p:pic>
      <p:pic>
        <p:nvPicPr>
          <p:cNvPr id="36868" name="Picture 4" descr="http://www.online-utility.org/image/ImageCache?file=6/66/TajMahal1890.jpg/800px-TajMahal1890.jpg"/>
          <p:cNvPicPr>
            <a:picLocks noChangeAspect="1" noChangeArrowheads="1"/>
          </p:cNvPicPr>
          <p:nvPr/>
        </p:nvPicPr>
        <p:blipFill>
          <a:blip r:embed="rId5" cstate="print"/>
          <a:srcRect/>
          <a:stretch>
            <a:fillRect/>
          </a:stretch>
        </p:blipFill>
        <p:spPr bwMode="auto">
          <a:xfrm>
            <a:off x="251520" y="1484784"/>
            <a:ext cx="6336704" cy="49584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5471592" y="0"/>
            <a:ext cx="3672408" cy="886420"/>
          </a:xfrm>
          <a:prstGeom prst="horizontalScroll">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dk1"/>
                </a:solidFill>
                <a:effectLst/>
                <a:uLnTx/>
                <a:uFillTx/>
                <a:latin typeface="Monotype Corsiva" pitchFamily="66" charset="0"/>
                <a:ea typeface="+mn-ea"/>
                <a:cs typeface="+mn-cs"/>
              </a:rPr>
              <a:t>Places of interest</a:t>
            </a:r>
            <a:endParaRPr kumimoji="0" lang="ru-RU" sz="3600" b="0" i="0" u="none" strike="noStrike" kern="1200" cap="none" spc="0" normalizeH="0" baseline="0" noProof="0" dirty="0">
              <a:ln>
                <a:noFill/>
              </a:ln>
              <a:solidFill>
                <a:schemeClr val="dk1"/>
              </a:solidFill>
              <a:effectLst/>
              <a:uLnTx/>
              <a:uFillTx/>
              <a:latin typeface="Monotype Corsiva" pitchFamily="66" charset="0"/>
              <a:ea typeface="+mn-ea"/>
              <a:cs typeface="+mn-cs"/>
            </a:endParaRPr>
          </a:p>
        </p:txBody>
      </p:sp>
      <p:pic>
        <p:nvPicPr>
          <p:cNvPr id="35842" name="Picture 2" descr="Покинутый город - Виджаянагар"/>
          <p:cNvPicPr>
            <a:picLocks noChangeAspect="1" noChangeArrowheads="1"/>
          </p:cNvPicPr>
          <p:nvPr/>
        </p:nvPicPr>
        <p:blipFill>
          <a:blip r:embed="rId2" cstate="print"/>
          <a:srcRect/>
          <a:stretch>
            <a:fillRect/>
          </a:stretch>
        </p:blipFill>
        <p:spPr bwMode="auto">
          <a:xfrm>
            <a:off x="467544" y="4038599"/>
            <a:ext cx="3810000" cy="2819401"/>
          </a:xfrm>
          <a:prstGeom prst="rect">
            <a:avLst/>
          </a:prstGeom>
          <a:ln>
            <a:noFill/>
          </a:ln>
          <a:effectLst>
            <a:softEdge rad="112500"/>
          </a:effectLst>
        </p:spPr>
      </p:pic>
      <p:pic>
        <p:nvPicPr>
          <p:cNvPr id="35844" name="Picture 4" descr="http://turtella.ru/photos/20/l4115.jpg"/>
          <p:cNvPicPr>
            <a:picLocks noChangeAspect="1" noChangeArrowheads="1"/>
          </p:cNvPicPr>
          <p:nvPr/>
        </p:nvPicPr>
        <p:blipFill>
          <a:blip r:embed="rId3" cstate="print"/>
          <a:srcRect/>
          <a:stretch>
            <a:fillRect/>
          </a:stretch>
        </p:blipFill>
        <p:spPr bwMode="auto">
          <a:xfrm>
            <a:off x="4895528" y="3671646"/>
            <a:ext cx="4248472" cy="3186354"/>
          </a:xfrm>
          <a:prstGeom prst="rect">
            <a:avLst/>
          </a:prstGeom>
          <a:ln>
            <a:noFill/>
          </a:ln>
          <a:effectLst>
            <a:softEdge rad="112500"/>
          </a:effectLst>
        </p:spPr>
      </p:pic>
      <p:pic>
        <p:nvPicPr>
          <p:cNvPr id="35846" name="Picture 6" descr="http://q1geo.ru/Asia/India/goa/int_place/Hampi1.jpg"/>
          <p:cNvPicPr>
            <a:picLocks noChangeAspect="1" noChangeArrowheads="1"/>
          </p:cNvPicPr>
          <p:nvPr/>
        </p:nvPicPr>
        <p:blipFill>
          <a:blip r:embed="rId4" cstate="print"/>
          <a:srcRect/>
          <a:stretch>
            <a:fillRect/>
          </a:stretch>
        </p:blipFill>
        <p:spPr bwMode="auto">
          <a:xfrm>
            <a:off x="611560" y="0"/>
            <a:ext cx="4355976" cy="2906253"/>
          </a:xfrm>
          <a:prstGeom prst="rect">
            <a:avLst/>
          </a:prstGeom>
          <a:ln>
            <a:noFill/>
          </a:ln>
          <a:effectLst>
            <a:softEdge rad="112500"/>
          </a:effectLst>
        </p:spPr>
      </p:pic>
      <p:sp>
        <p:nvSpPr>
          <p:cNvPr id="2" name="Заголовок 1"/>
          <p:cNvSpPr>
            <a:spLocks noGrp="1"/>
          </p:cNvSpPr>
          <p:nvPr>
            <p:ph type="title"/>
          </p:nvPr>
        </p:nvSpPr>
        <p:spPr>
          <a:xfrm>
            <a:off x="0" y="2636912"/>
            <a:ext cx="6573416" cy="1628800"/>
          </a:xfrm>
        </p:spPr>
        <p:txBody>
          <a:bodyPr>
            <a:normAutofit/>
          </a:bodyPr>
          <a:lstStyle/>
          <a:p>
            <a:r>
              <a:rPr lang="en-US" dirty="0" smtClean="0">
                <a:latin typeface="Monotype Corsiva" pitchFamily="66" charset="0"/>
                <a:ea typeface="Calibri"/>
                <a:cs typeface="Times New Roman"/>
              </a:rPr>
              <a:t>Abandoned city – </a:t>
            </a:r>
            <a:br>
              <a:rPr lang="en-US" dirty="0" smtClean="0">
                <a:latin typeface="Monotype Corsiva" pitchFamily="66" charset="0"/>
                <a:ea typeface="Calibri"/>
                <a:cs typeface="Times New Roman"/>
              </a:rPr>
            </a:br>
            <a:r>
              <a:rPr lang="en-US" dirty="0" err="1" smtClean="0">
                <a:latin typeface="Monotype Corsiva" pitchFamily="66" charset="0"/>
                <a:ea typeface="Calibri"/>
                <a:cs typeface="Times New Roman"/>
              </a:rPr>
              <a:t>Vijayanagar</a:t>
            </a:r>
            <a:endParaRPr lang="ru-RU" dirty="0">
              <a:latin typeface="Monotype Corsiva" pitchFamily="66" charset="0"/>
            </a:endParaRPr>
          </a:p>
        </p:txBody>
      </p:sp>
      <p:pic>
        <p:nvPicPr>
          <p:cNvPr id="35848" name="Picture 8" descr="http://testur.com.ua/i/200804122016241.jpg"/>
          <p:cNvPicPr>
            <a:picLocks noChangeAspect="1" noChangeArrowheads="1"/>
          </p:cNvPicPr>
          <p:nvPr/>
        </p:nvPicPr>
        <p:blipFill>
          <a:blip r:embed="rId5" cstate="print"/>
          <a:srcRect/>
          <a:stretch>
            <a:fillRect/>
          </a:stretch>
        </p:blipFill>
        <p:spPr bwMode="auto">
          <a:xfrm>
            <a:off x="5467878" y="1052736"/>
            <a:ext cx="3175092" cy="23762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http://900igr.net/datai/okruzhajuschij-mir/Indija/0022-024-Dostoprimechatelnosti.jpg"/>
          <p:cNvPicPr>
            <a:picLocks noChangeAspect="1" noChangeArrowheads="1"/>
          </p:cNvPicPr>
          <p:nvPr/>
        </p:nvPicPr>
        <p:blipFill>
          <a:blip r:embed="rId2" cstate="print"/>
          <a:srcRect/>
          <a:stretch>
            <a:fillRect/>
          </a:stretch>
        </p:blipFill>
        <p:spPr bwMode="auto">
          <a:xfrm>
            <a:off x="3707904" y="980728"/>
            <a:ext cx="5238750" cy="3924301"/>
          </a:xfrm>
          <a:prstGeom prst="rect">
            <a:avLst/>
          </a:prstGeom>
          <a:ln>
            <a:noFill/>
          </a:ln>
          <a:effectLst>
            <a:softEdge rad="112500"/>
          </a:effectLst>
        </p:spPr>
      </p:pic>
      <p:sp>
        <p:nvSpPr>
          <p:cNvPr id="2" name="Заголовок 1"/>
          <p:cNvSpPr>
            <a:spLocks noGrp="1"/>
          </p:cNvSpPr>
          <p:nvPr>
            <p:ph type="title"/>
          </p:nvPr>
        </p:nvSpPr>
        <p:spPr>
          <a:xfrm>
            <a:off x="4741168" y="0"/>
            <a:ext cx="4402832" cy="1138138"/>
          </a:xfrm>
        </p:spPr>
        <p:txBody>
          <a:bodyPr/>
          <a:lstStyle/>
          <a:p>
            <a:r>
              <a:rPr lang="en-US" dirty="0" err="1" smtClean="0">
                <a:latin typeface="Monotype Corsiva" pitchFamily="66" charset="0"/>
              </a:rPr>
              <a:t>Khajuraho</a:t>
            </a:r>
            <a:endParaRPr lang="ru-RU" dirty="0">
              <a:latin typeface="Monotype Corsiva" pitchFamily="66" charset="0"/>
            </a:endParaRPr>
          </a:p>
        </p:txBody>
      </p:sp>
      <p:sp>
        <p:nvSpPr>
          <p:cNvPr id="4" name="Заголовок 1"/>
          <p:cNvSpPr txBox="1">
            <a:spLocks/>
          </p:cNvSpPr>
          <p:nvPr/>
        </p:nvSpPr>
        <p:spPr>
          <a:xfrm>
            <a:off x="251520" y="0"/>
            <a:ext cx="3672408" cy="886420"/>
          </a:xfrm>
          <a:prstGeom prst="horizontalScroll">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dk1"/>
                </a:solidFill>
                <a:effectLst/>
                <a:uLnTx/>
                <a:uFillTx/>
                <a:latin typeface="Monotype Corsiva" pitchFamily="66" charset="0"/>
                <a:ea typeface="+mn-ea"/>
                <a:cs typeface="+mn-cs"/>
              </a:rPr>
              <a:t>Places of interest</a:t>
            </a:r>
            <a:endParaRPr kumimoji="0" lang="ru-RU" sz="3600" b="0" i="0" u="none" strike="noStrike" kern="1200" cap="none" spc="0" normalizeH="0" baseline="0" noProof="0" dirty="0">
              <a:ln>
                <a:noFill/>
              </a:ln>
              <a:solidFill>
                <a:schemeClr val="dk1"/>
              </a:solidFill>
              <a:effectLst/>
              <a:uLnTx/>
              <a:uFillTx/>
              <a:latin typeface="Monotype Corsiva" pitchFamily="66" charset="0"/>
              <a:ea typeface="+mn-ea"/>
              <a:cs typeface="+mn-cs"/>
            </a:endParaRPr>
          </a:p>
        </p:txBody>
      </p:sp>
      <p:pic>
        <p:nvPicPr>
          <p:cNvPr id="22530" name="Picture 2" descr="http://www.cse.iitb.ac.in/~rhushabh/images/Khajuraho.jpg"/>
          <p:cNvPicPr>
            <a:picLocks noChangeAspect="1" noChangeArrowheads="1"/>
          </p:cNvPicPr>
          <p:nvPr/>
        </p:nvPicPr>
        <p:blipFill>
          <a:blip r:embed="rId3" cstate="print"/>
          <a:srcRect/>
          <a:stretch>
            <a:fillRect/>
          </a:stretch>
        </p:blipFill>
        <p:spPr bwMode="auto">
          <a:xfrm>
            <a:off x="0" y="1844824"/>
            <a:ext cx="3963848" cy="2744739"/>
          </a:xfrm>
          <a:prstGeom prst="rect">
            <a:avLst/>
          </a:prstGeom>
          <a:ln>
            <a:noFill/>
          </a:ln>
          <a:effectLst>
            <a:softEdge rad="112500"/>
          </a:effectLst>
        </p:spPr>
      </p:pic>
      <p:pic>
        <p:nvPicPr>
          <p:cNvPr id="22534" name="Picture 6" descr="http://www.travelguru.com/india-hotels/images/khajuraho-hotels.jpg"/>
          <p:cNvPicPr>
            <a:picLocks noChangeAspect="1" noChangeArrowheads="1"/>
          </p:cNvPicPr>
          <p:nvPr/>
        </p:nvPicPr>
        <p:blipFill>
          <a:blip r:embed="rId4" cstate="print"/>
          <a:srcRect/>
          <a:stretch>
            <a:fillRect/>
          </a:stretch>
        </p:blipFill>
        <p:spPr bwMode="auto">
          <a:xfrm>
            <a:off x="1259632" y="4676774"/>
            <a:ext cx="5619750" cy="218122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37112" y="548680"/>
            <a:ext cx="4906888" cy="1138138"/>
          </a:xfrm>
        </p:spPr>
        <p:txBody>
          <a:bodyPr/>
          <a:lstStyle/>
          <a:p>
            <a:r>
              <a:rPr lang="en-US" dirty="0" err="1" smtClean="0">
                <a:latin typeface="Monotype Corsiva" pitchFamily="66" charset="0"/>
              </a:rPr>
              <a:t>Kharmandir</a:t>
            </a:r>
            <a:r>
              <a:rPr lang="en-US" dirty="0" smtClean="0">
                <a:latin typeface="Monotype Corsiva" pitchFamily="66" charset="0"/>
              </a:rPr>
              <a:t> </a:t>
            </a:r>
            <a:r>
              <a:rPr lang="en-US" dirty="0" err="1" smtClean="0">
                <a:latin typeface="Monotype Corsiva" pitchFamily="66" charset="0"/>
              </a:rPr>
              <a:t>Sakhib</a:t>
            </a:r>
            <a:endParaRPr lang="ru-RU" dirty="0">
              <a:latin typeface="Monotype Corsiva" pitchFamily="66" charset="0"/>
            </a:endParaRPr>
          </a:p>
        </p:txBody>
      </p:sp>
      <p:sp>
        <p:nvSpPr>
          <p:cNvPr id="4" name="Заголовок 1"/>
          <p:cNvSpPr txBox="1">
            <a:spLocks/>
          </p:cNvSpPr>
          <p:nvPr/>
        </p:nvSpPr>
        <p:spPr>
          <a:xfrm>
            <a:off x="2915816" y="0"/>
            <a:ext cx="3672408" cy="886420"/>
          </a:xfrm>
          <a:prstGeom prst="horizontalScroll">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dk1"/>
                </a:solidFill>
                <a:effectLst/>
                <a:uLnTx/>
                <a:uFillTx/>
                <a:latin typeface="Monotype Corsiva" pitchFamily="66" charset="0"/>
                <a:ea typeface="+mn-ea"/>
                <a:cs typeface="+mn-cs"/>
              </a:rPr>
              <a:t>Places of interest</a:t>
            </a:r>
            <a:endParaRPr kumimoji="0" lang="ru-RU" sz="3600" b="0" i="0" u="none" strike="noStrike" kern="1200" cap="none" spc="0" normalizeH="0" baseline="0" noProof="0" dirty="0">
              <a:ln>
                <a:noFill/>
              </a:ln>
              <a:solidFill>
                <a:schemeClr val="dk1"/>
              </a:solidFill>
              <a:effectLst/>
              <a:uLnTx/>
              <a:uFillTx/>
              <a:latin typeface="Monotype Corsiva" pitchFamily="66" charset="0"/>
              <a:ea typeface="+mn-ea"/>
              <a:cs typeface="+mn-cs"/>
            </a:endParaRPr>
          </a:p>
        </p:txBody>
      </p:sp>
      <p:pic>
        <p:nvPicPr>
          <p:cNvPr id="33794" name="Picture 2" descr="http://stat18.privet.ru/lr/0a2b20566af7f045ad85d509027da2d2"/>
          <p:cNvPicPr>
            <a:picLocks noChangeAspect="1" noChangeArrowheads="1"/>
          </p:cNvPicPr>
          <p:nvPr/>
        </p:nvPicPr>
        <p:blipFill>
          <a:blip r:embed="rId2" cstate="print"/>
          <a:srcRect/>
          <a:stretch>
            <a:fillRect/>
          </a:stretch>
        </p:blipFill>
        <p:spPr bwMode="auto">
          <a:xfrm>
            <a:off x="0" y="2204864"/>
            <a:ext cx="5796136" cy="4298058"/>
          </a:xfrm>
          <a:prstGeom prst="rect">
            <a:avLst/>
          </a:prstGeom>
          <a:ln>
            <a:noFill/>
          </a:ln>
          <a:effectLst>
            <a:softEdge rad="112500"/>
          </a:effectLst>
        </p:spPr>
      </p:pic>
      <p:pic>
        <p:nvPicPr>
          <p:cNvPr id="33796" name="Picture 4" descr="http://news.students.ru/uploads/img/63/1258815663_248382.jpg"/>
          <p:cNvPicPr>
            <a:picLocks noChangeAspect="1" noChangeArrowheads="1"/>
          </p:cNvPicPr>
          <p:nvPr/>
        </p:nvPicPr>
        <p:blipFill>
          <a:blip r:embed="rId3" cstate="print"/>
          <a:srcRect/>
          <a:stretch>
            <a:fillRect/>
          </a:stretch>
        </p:blipFill>
        <p:spPr bwMode="auto">
          <a:xfrm>
            <a:off x="5940152" y="1700808"/>
            <a:ext cx="3015258" cy="401429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8840" y="0"/>
            <a:ext cx="8229600" cy="1143000"/>
          </a:xfrm>
        </p:spPr>
        <p:txBody>
          <a:bodyPr>
            <a:noAutofit/>
          </a:bodyPr>
          <a:lstStyle/>
          <a:p>
            <a:r>
              <a:rPr lang="en-US" sz="7200" b="1" i="1" u="sng" dirty="0" smtClean="0">
                <a:ln>
                  <a:solidFill>
                    <a:schemeClr val="tx1"/>
                  </a:solidFill>
                </a:ln>
                <a:solidFill>
                  <a:schemeClr val="accent3">
                    <a:lumMod val="50000"/>
                  </a:schemeClr>
                </a:solidFill>
                <a:effectLst>
                  <a:outerShdw blurRad="38100" dist="38100" dir="2700000" algn="tl">
                    <a:srgbClr val="000000">
                      <a:alpha val="43137"/>
                    </a:srgbClr>
                  </a:outerShdw>
                </a:effectLst>
                <a:latin typeface="Monotype Corsiva" pitchFamily="66" charset="0"/>
              </a:rPr>
              <a:t>India</a:t>
            </a:r>
            <a:endParaRPr lang="uk-UA" sz="3200" u="sng" dirty="0">
              <a:ln>
                <a:solidFill>
                  <a:schemeClr val="tx1"/>
                </a:solidFill>
              </a:ln>
              <a:solidFill>
                <a:schemeClr val="accent3">
                  <a:lumMod val="50000"/>
                </a:schemeClr>
              </a:solidFill>
            </a:endParaRPr>
          </a:p>
        </p:txBody>
      </p:sp>
      <p:pic>
        <p:nvPicPr>
          <p:cNvPr id="14338" name="Picture 2" descr="http://www.operationworld.org/files/ow/maps/lgmap/indi-MMAP-md.png"/>
          <p:cNvPicPr>
            <a:picLocks noChangeAspect="1" noChangeArrowheads="1"/>
          </p:cNvPicPr>
          <p:nvPr/>
        </p:nvPicPr>
        <p:blipFill>
          <a:blip r:embed="rId2" cstate="print"/>
          <a:srcRect/>
          <a:stretch>
            <a:fillRect/>
          </a:stretch>
        </p:blipFill>
        <p:spPr bwMode="auto">
          <a:xfrm>
            <a:off x="3635896" y="1124744"/>
            <a:ext cx="5256584" cy="4061906"/>
          </a:xfrm>
          <a:prstGeom prst="snip2DiagRect">
            <a:avLst/>
          </a:prstGeom>
          <a:solidFill>
            <a:srgbClr val="FFFFFF">
              <a:shade val="85000"/>
            </a:srgbClr>
          </a:solidFill>
          <a:ln w="88900" cap="sq">
            <a:solidFill>
              <a:schemeClr val="accent3">
                <a:lumMod val="50000"/>
              </a:schemeClr>
            </a:solidFill>
            <a:miter lim="800000"/>
          </a:ln>
          <a:effectLst>
            <a:outerShdw blurRad="76200" dist="12700" dir="8100000" sy="-23000" kx="800400" algn="br" rotWithShape="0">
              <a:prstClr val="black">
                <a:alpha val="20000"/>
              </a:prstClr>
            </a:outerShdw>
          </a:effectLst>
          <a:scene3d>
            <a:camera prst="orthographicFront"/>
            <a:lightRig rig="twoPt" dir="t">
              <a:rot lat="0" lon="0" rev="7200000"/>
            </a:lightRig>
          </a:scene3d>
          <a:sp3d>
            <a:bevelT w="25400" h="19050"/>
            <a:contourClr>
              <a:srgbClr val="FFFFFF"/>
            </a:contourClr>
          </a:sp3d>
        </p:spPr>
      </p:pic>
      <p:sp>
        <p:nvSpPr>
          <p:cNvPr id="9" name="Прямоугольник 8"/>
          <p:cNvSpPr/>
          <p:nvPr/>
        </p:nvSpPr>
        <p:spPr>
          <a:xfrm>
            <a:off x="0" y="1052736"/>
            <a:ext cx="3707904" cy="5509200"/>
          </a:xfrm>
          <a:prstGeom prst="rect">
            <a:avLst/>
          </a:prstGeom>
        </p:spPr>
        <p:txBody>
          <a:bodyPr wrap="square">
            <a:spAutoFit/>
          </a:bodyPr>
          <a:lstStyle/>
          <a:p>
            <a:pPr>
              <a:buFont typeface="Wingdings" pitchFamily="2" charset="2"/>
              <a:buChar char="ü"/>
            </a:pPr>
            <a:r>
              <a:rPr lang="en-US" sz="3200" dirty="0" smtClean="0">
                <a:latin typeface="Monotype Corsiva" pitchFamily="66" charset="0"/>
              </a:rPr>
              <a:t>Republic of India , </a:t>
            </a:r>
            <a:endParaRPr lang="ru-RU" sz="3200" dirty="0" smtClean="0">
              <a:latin typeface="Monotype Corsiva" pitchFamily="66" charset="0"/>
            </a:endParaRPr>
          </a:p>
          <a:p>
            <a:pPr>
              <a:buFont typeface="Wingdings" pitchFamily="2" charset="2"/>
              <a:buChar char="ü"/>
            </a:pPr>
            <a:r>
              <a:rPr lang="en-US" sz="3200" dirty="0" smtClean="0">
                <a:latin typeface="Monotype Corsiva" pitchFamily="66" charset="0"/>
              </a:rPr>
              <a:t>country in South Asia.</a:t>
            </a:r>
            <a:endParaRPr lang="ru-RU" sz="3200" dirty="0" smtClean="0">
              <a:latin typeface="Monotype Corsiva" pitchFamily="66" charset="0"/>
            </a:endParaRPr>
          </a:p>
          <a:p>
            <a:pPr>
              <a:buFont typeface="Wingdings" pitchFamily="2" charset="2"/>
              <a:buChar char="ü"/>
            </a:pPr>
            <a:r>
              <a:rPr lang="en-US" sz="3200" dirty="0" smtClean="0">
                <a:latin typeface="Monotype Corsiva" pitchFamily="66" charset="0"/>
              </a:rPr>
              <a:t> seventh-largest country by area,</a:t>
            </a:r>
            <a:endParaRPr lang="ru-RU" sz="3200" dirty="0" smtClean="0">
              <a:latin typeface="Monotype Corsiva" pitchFamily="66" charset="0"/>
            </a:endParaRPr>
          </a:p>
          <a:p>
            <a:pPr>
              <a:buFont typeface="Wingdings" pitchFamily="2" charset="2"/>
              <a:buChar char="ü"/>
            </a:pPr>
            <a:r>
              <a:rPr lang="en-US" sz="3200" dirty="0" smtClean="0">
                <a:latin typeface="Monotype Corsiva" pitchFamily="66" charset="0"/>
              </a:rPr>
              <a:t> the second-most populous country with over 1.2 billion people,</a:t>
            </a:r>
            <a:endParaRPr lang="ru-RU" sz="3200" dirty="0" smtClean="0">
              <a:latin typeface="Monotype Corsiva" pitchFamily="66" charset="0"/>
            </a:endParaRPr>
          </a:p>
          <a:p>
            <a:pPr>
              <a:buFont typeface="Wingdings" pitchFamily="2" charset="2"/>
              <a:buChar char="ü"/>
            </a:pPr>
            <a:r>
              <a:rPr lang="en-US" sz="3200" dirty="0" smtClean="0">
                <a:latin typeface="Monotype Corsiva" pitchFamily="66" charset="0"/>
              </a:rPr>
              <a:t> and the most populous democracy in the world.</a:t>
            </a:r>
            <a:endParaRPr lang="uk-UA" sz="3200" dirty="0">
              <a:latin typeface="Monotype Corsiva"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Заголовок 1"/>
          <p:cNvSpPr txBox="1">
            <a:spLocks/>
          </p:cNvSpPr>
          <p:nvPr/>
        </p:nvSpPr>
        <p:spPr>
          <a:xfrm>
            <a:off x="2915816" y="0"/>
            <a:ext cx="3672408" cy="886420"/>
          </a:xfrm>
          <a:prstGeom prst="horizontalScroll">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dk1"/>
                </a:solidFill>
                <a:effectLst/>
                <a:uLnTx/>
                <a:uFillTx/>
                <a:latin typeface="Monotype Corsiva" pitchFamily="66" charset="0"/>
                <a:ea typeface="+mn-ea"/>
                <a:cs typeface="+mn-cs"/>
              </a:rPr>
              <a:t>Places of interest</a:t>
            </a:r>
            <a:endParaRPr kumimoji="0" lang="ru-RU" sz="3600" b="0" i="0" u="none" strike="noStrike" kern="1200" cap="none" spc="0" normalizeH="0" baseline="0" noProof="0" dirty="0">
              <a:ln>
                <a:noFill/>
              </a:ln>
              <a:solidFill>
                <a:schemeClr val="dk1"/>
              </a:solidFill>
              <a:effectLst/>
              <a:uLnTx/>
              <a:uFillTx/>
              <a:latin typeface="Monotype Corsiva" pitchFamily="66" charset="0"/>
              <a:ea typeface="+mn-ea"/>
              <a:cs typeface="+mn-cs"/>
            </a:endParaRPr>
          </a:p>
        </p:txBody>
      </p:sp>
      <p:pic>
        <p:nvPicPr>
          <p:cNvPr id="34820" name="Picture 4" descr="http://www.anapakurort.info/forum/userpix2011/11/2415_1_9.jpg"/>
          <p:cNvPicPr>
            <a:picLocks noChangeAspect="1" noChangeArrowheads="1"/>
          </p:cNvPicPr>
          <p:nvPr/>
        </p:nvPicPr>
        <p:blipFill>
          <a:blip r:embed="rId2" cstate="print"/>
          <a:srcRect/>
          <a:stretch>
            <a:fillRect/>
          </a:stretch>
        </p:blipFill>
        <p:spPr bwMode="auto">
          <a:xfrm>
            <a:off x="1043608" y="908720"/>
            <a:ext cx="6667500" cy="3648076"/>
          </a:xfrm>
          <a:prstGeom prst="rect">
            <a:avLst/>
          </a:prstGeom>
          <a:ln>
            <a:noFill/>
          </a:ln>
          <a:effectLst>
            <a:softEdge rad="112500"/>
          </a:effectLst>
        </p:spPr>
      </p:pic>
      <p:pic>
        <p:nvPicPr>
          <p:cNvPr id="34818" name="Picture 2" descr="http://im0-tub-ua.yandex.net/i?id=141837814-21-72&amp;n=21"/>
          <p:cNvPicPr>
            <a:picLocks noChangeAspect="1" noChangeArrowheads="1"/>
          </p:cNvPicPr>
          <p:nvPr/>
        </p:nvPicPr>
        <p:blipFill>
          <a:blip r:embed="rId3" cstate="print"/>
          <a:srcRect/>
          <a:stretch>
            <a:fillRect/>
          </a:stretch>
        </p:blipFill>
        <p:spPr bwMode="auto">
          <a:xfrm>
            <a:off x="0" y="3833664"/>
            <a:ext cx="4032448" cy="3024336"/>
          </a:xfrm>
          <a:prstGeom prst="rect">
            <a:avLst/>
          </a:prstGeom>
          <a:ln>
            <a:noFill/>
          </a:ln>
          <a:effectLst>
            <a:softEdge rad="112500"/>
          </a:effectLst>
        </p:spPr>
      </p:pic>
      <p:pic>
        <p:nvPicPr>
          <p:cNvPr id="34822" name="Picture 6" descr="http://www.indias.ru/1/f45isl3trees.jpg"/>
          <p:cNvPicPr>
            <a:picLocks noChangeAspect="1" noChangeArrowheads="1"/>
          </p:cNvPicPr>
          <p:nvPr/>
        </p:nvPicPr>
        <p:blipFill>
          <a:blip r:embed="rId4" cstate="print"/>
          <a:srcRect/>
          <a:stretch>
            <a:fillRect/>
          </a:stretch>
        </p:blipFill>
        <p:spPr bwMode="auto">
          <a:xfrm>
            <a:off x="4607496" y="3901247"/>
            <a:ext cx="4536504" cy="295675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d1lalstwiwz2br.cloudfront.net/images_users/avatars/greekmazetas_large.2.jpeg"/>
          <p:cNvPicPr>
            <a:picLocks noChangeAspect="1" noChangeArrowheads="1"/>
          </p:cNvPicPr>
          <p:nvPr/>
        </p:nvPicPr>
        <p:blipFill>
          <a:blip r:embed="rId2" cstate="print"/>
          <a:stretch>
            <a:fillRect/>
          </a:stretch>
        </p:blipFill>
        <p:spPr bwMode="auto">
          <a:xfrm>
            <a:off x="827584" y="4077072"/>
            <a:ext cx="3240360" cy="2430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p:cNvSpPr>
            <a:spLocks noGrp="1"/>
          </p:cNvSpPr>
          <p:nvPr>
            <p:ph type="title"/>
          </p:nvPr>
        </p:nvSpPr>
        <p:spPr>
          <a:xfrm>
            <a:off x="-468560" y="0"/>
            <a:ext cx="8229600" cy="1143000"/>
          </a:xfrm>
        </p:spPr>
        <p:txBody>
          <a:bodyPr>
            <a:normAutofit/>
          </a:bodyPr>
          <a:lstStyle/>
          <a:p>
            <a:pPr>
              <a:tabLst>
                <a:tab pos="4751388" algn="l"/>
              </a:tabLst>
            </a:pPr>
            <a:r>
              <a:rPr lang="en-US" sz="5400" b="1" i="1" dirty="0" smtClean="0">
                <a:latin typeface="Monotype Corsiva" pitchFamily="66" charset="0"/>
              </a:rPr>
              <a:t>Interesting   facts</a:t>
            </a:r>
            <a:endParaRPr lang="ru-RU" sz="5400" b="1" i="1" dirty="0">
              <a:latin typeface="Monotype Corsiva" pitchFamily="66" charset="0"/>
            </a:endParaRPr>
          </a:p>
        </p:txBody>
      </p:sp>
      <p:sp>
        <p:nvSpPr>
          <p:cNvPr id="3" name="Содержимое 2"/>
          <p:cNvSpPr>
            <a:spLocks noGrp="1"/>
          </p:cNvSpPr>
          <p:nvPr>
            <p:ph idx="1"/>
          </p:nvPr>
        </p:nvSpPr>
        <p:spPr>
          <a:xfrm>
            <a:off x="4860032" y="1124744"/>
            <a:ext cx="4618856" cy="4925144"/>
          </a:xfrm>
        </p:spPr>
        <p:txBody>
          <a:bodyPr/>
          <a:lstStyle/>
          <a:p>
            <a:pPr>
              <a:buFont typeface="Wingdings" pitchFamily="2" charset="2"/>
              <a:buChar char="v"/>
            </a:pPr>
            <a:r>
              <a:rPr lang="en-US" dirty="0" smtClean="0">
                <a:latin typeface="Monotype Corsiva" pitchFamily="66" charset="0"/>
              </a:rPr>
              <a:t> developing country</a:t>
            </a:r>
          </a:p>
          <a:p>
            <a:pPr>
              <a:buFont typeface="Wingdings" pitchFamily="2" charset="2"/>
              <a:buChar char="v"/>
            </a:pPr>
            <a:r>
              <a:rPr lang="en-US" dirty="0" smtClean="0">
                <a:latin typeface="Monotype Corsiva" pitchFamily="66" charset="0"/>
              </a:rPr>
              <a:t>of the largest countries in the world</a:t>
            </a:r>
          </a:p>
          <a:p>
            <a:pPr>
              <a:buFont typeface="Wingdings" pitchFamily="2" charset="2"/>
              <a:buChar char="v"/>
            </a:pPr>
            <a:r>
              <a:rPr lang="en-US" dirty="0" smtClean="0">
                <a:latin typeface="Monotype Corsiva" pitchFamily="66" charset="0"/>
              </a:rPr>
              <a:t>first learned to grow rice and cotton, sugar cane, raising poultry</a:t>
            </a:r>
          </a:p>
          <a:p>
            <a:pPr>
              <a:buFont typeface="Wingdings" pitchFamily="2" charset="2"/>
              <a:buChar char="v"/>
            </a:pPr>
            <a:r>
              <a:rPr lang="en-US" dirty="0" smtClean="0">
                <a:latin typeface="Monotype Corsiva" pitchFamily="66" charset="0"/>
              </a:rPr>
              <a:t>Chess and decimal number system</a:t>
            </a:r>
          </a:p>
          <a:p>
            <a:pPr>
              <a:buFont typeface="Wingdings" pitchFamily="2" charset="2"/>
              <a:buChar char="v"/>
            </a:pPr>
            <a:r>
              <a:rPr lang="en-US" dirty="0" smtClean="0">
                <a:latin typeface="Monotype Corsiva" pitchFamily="66" charset="0"/>
              </a:rPr>
              <a:t>colony of Great Britain</a:t>
            </a:r>
            <a:endParaRPr lang="ru-RU" dirty="0">
              <a:latin typeface="Monotype Corsiva" pitchFamily="66" charset="0"/>
            </a:endParaRPr>
          </a:p>
        </p:txBody>
      </p:sp>
      <p:pic>
        <p:nvPicPr>
          <p:cNvPr id="19458" name="Picture 2" descr="http://www.myselfanand.com/wp-content/uploads/2011/07/50-Beautiful-Colors-Of-India4.jpg"/>
          <p:cNvPicPr>
            <a:picLocks noChangeAspect="1" noChangeArrowheads="1"/>
          </p:cNvPicPr>
          <p:nvPr/>
        </p:nvPicPr>
        <p:blipFill>
          <a:blip r:embed="rId3" cstate="print"/>
          <a:srcRect/>
          <a:stretch>
            <a:fillRect/>
          </a:stretch>
        </p:blipFill>
        <p:spPr bwMode="auto">
          <a:xfrm>
            <a:off x="395536" y="980728"/>
            <a:ext cx="3600400" cy="2733031"/>
          </a:xfrm>
          <a:prstGeom prst="roundRect">
            <a:avLst>
              <a:gd name="adj" fmla="val 16667"/>
            </a:avLst>
          </a:prstGeom>
          <a:ln>
            <a:noFill/>
          </a:ln>
          <a:effectLst>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3933055"/>
          </a:xfrm>
        </p:spPr>
        <p:txBody>
          <a:bodyPr/>
          <a:lstStyle/>
          <a:p>
            <a:pPr>
              <a:buFont typeface="Wingdings" pitchFamily="2" charset="2"/>
              <a:buChar char="v"/>
            </a:pPr>
            <a:r>
              <a:rPr lang="en-US" dirty="0" smtClean="0">
                <a:latin typeface="Monotype Corsiva" pitchFamily="66" charset="0"/>
              </a:rPr>
              <a:t>The Indians opened the first university in the city of </a:t>
            </a:r>
            <a:r>
              <a:rPr lang="en-US" dirty="0" err="1" smtClean="0">
                <a:latin typeface="Monotype Corsiva" pitchFamily="66" charset="0"/>
              </a:rPr>
              <a:t>Takshashila</a:t>
            </a:r>
            <a:r>
              <a:rPr lang="en-US" dirty="0" smtClean="0">
                <a:latin typeface="Monotype Corsiva" pitchFamily="66" charset="0"/>
              </a:rPr>
              <a:t> (700 BC).</a:t>
            </a:r>
          </a:p>
          <a:p>
            <a:pPr>
              <a:buFont typeface="Wingdings" pitchFamily="2" charset="2"/>
              <a:buChar char="v"/>
            </a:pPr>
            <a:r>
              <a:rPr lang="en-US" dirty="0" smtClean="0">
                <a:latin typeface="Monotype Corsiva" pitchFamily="66" charset="0"/>
              </a:rPr>
              <a:t>India in 1974 became the eighth country that has nuclear weapons.</a:t>
            </a:r>
          </a:p>
          <a:p>
            <a:pPr>
              <a:buFont typeface="Wingdings" pitchFamily="2" charset="2"/>
              <a:buChar char="v"/>
            </a:pPr>
            <a:r>
              <a:rPr lang="en-US" dirty="0" smtClean="0">
                <a:latin typeface="Monotype Corsiva" pitchFamily="66" charset="0"/>
              </a:rPr>
              <a:t>The Indian film industry, called </a:t>
            </a:r>
            <a:r>
              <a:rPr lang="en-US" dirty="0" err="1" smtClean="0">
                <a:latin typeface="Monotype Corsiva" pitchFamily="66" charset="0"/>
              </a:rPr>
              <a:t>Bollywood</a:t>
            </a:r>
            <a:r>
              <a:rPr lang="en-US" dirty="0" smtClean="0">
                <a:latin typeface="Monotype Corsiva" pitchFamily="66" charset="0"/>
              </a:rPr>
              <a:t>, overtaken Hollywood to produce films.</a:t>
            </a:r>
            <a:endParaRPr lang="ru-RU" dirty="0">
              <a:latin typeface="Monotype Corsiva" pitchFamily="66" charset="0"/>
            </a:endParaRPr>
          </a:p>
        </p:txBody>
      </p:sp>
      <p:pic>
        <p:nvPicPr>
          <p:cNvPr id="37890" name="Picture 2" descr="http://www.ada55.com/echanges/divers/_768.jpg"/>
          <p:cNvPicPr>
            <a:picLocks noChangeAspect="1" noChangeArrowheads="1"/>
          </p:cNvPicPr>
          <p:nvPr/>
        </p:nvPicPr>
        <p:blipFill>
          <a:blip r:embed="rId2" cstate="print"/>
          <a:srcRect/>
          <a:stretch>
            <a:fillRect/>
          </a:stretch>
        </p:blipFill>
        <p:spPr bwMode="auto">
          <a:xfrm>
            <a:off x="4463480" y="3347610"/>
            <a:ext cx="4680520" cy="3510390"/>
          </a:xfrm>
          <a:prstGeom prst="rect">
            <a:avLst/>
          </a:prstGeom>
          <a:ln>
            <a:noFill/>
          </a:ln>
          <a:effectLst>
            <a:softEdge rad="112500"/>
          </a:effectLst>
        </p:spPr>
      </p:pic>
      <p:pic>
        <p:nvPicPr>
          <p:cNvPr id="37892" name="Picture 4" descr="http://i073.radikal.ru/0807/b4/cb940f550ca0.jpg"/>
          <p:cNvPicPr>
            <a:picLocks noChangeAspect="1" noChangeArrowheads="1"/>
          </p:cNvPicPr>
          <p:nvPr/>
        </p:nvPicPr>
        <p:blipFill>
          <a:blip r:embed="rId3" cstate="print"/>
          <a:srcRect/>
          <a:stretch>
            <a:fillRect/>
          </a:stretch>
        </p:blipFill>
        <p:spPr bwMode="auto">
          <a:xfrm>
            <a:off x="0" y="3113838"/>
            <a:ext cx="4499992" cy="337499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0" name="Picture 8" descr="http://i47.fastpic.ru/big/2012/1126/79/dc9d62406fd0166fd455117fa3c04b79.jpg"/>
          <p:cNvPicPr>
            <a:picLocks noChangeAspect="1" noChangeArrowheads="1"/>
          </p:cNvPicPr>
          <p:nvPr/>
        </p:nvPicPr>
        <p:blipFill>
          <a:blip r:embed="rId2" cstate="print"/>
          <a:srcRect/>
          <a:stretch>
            <a:fillRect/>
          </a:stretch>
        </p:blipFill>
        <p:spPr bwMode="auto">
          <a:xfrm>
            <a:off x="6228184" y="980728"/>
            <a:ext cx="3238500" cy="2428875"/>
          </a:xfrm>
          <a:prstGeom prst="rect">
            <a:avLst/>
          </a:prstGeom>
          <a:noFill/>
        </p:spPr>
      </p:pic>
      <p:sp>
        <p:nvSpPr>
          <p:cNvPr id="3" name="Содержимое 2"/>
          <p:cNvSpPr>
            <a:spLocks noGrp="1"/>
          </p:cNvSpPr>
          <p:nvPr>
            <p:ph idx="1"/>
          </p:nvPr>
        </p:nvSpPr>
        <p:spPr>
          <a:xfrm>
            <a:off x="0" y="188641"/>
            <a:ext cx="9144000" cy="2592288"/>
          </a:xfrm>
        </p:spPr>
        <p:txBody>
          <a:bodyPr/>
          <a:lstStyle/>
          <a:p>
            <a:pPr>
              <a:buNone/>
            </a:pPr>
            <a:r>
              <a:rPr lang="en-US" sz="3600" dirty="0" smtClean="0">
                <a:latin typeface="Monotype Corsiva" pitchFamily="66" charset="0"/>
              </a:rPr>
              <a:t>How charmer makes deaf to the sounds of pipes snake dance? </a:t>
            </a:r>
          </a:p>
          <a:p>
            <a:pPr>
              <a:buNone/>
            </a:pPr>
            <a:r>
              <a:rPr lang="en-US" sz="3600" dirty="0" smtClean="0">
                <a:latin typeface="Monotype Corsiva" pitchFamily="66" charset="0"/>
              </a:rPr>
              <a:t>Cobra cobras of the genus is deaf to the </a:t>
            </a:r>
          </a:p>
          <a:p>
            <a:pPr algn="ctr">
              <a:buNone/>
            </a:pPr>
            <a:r>
              <a:rPr lang="en-US" sz="3600" dirty="0" smtClean="0">
                <a:latin typeface="Monotype Corsiva" pitchFamily="66" charset="0"/>
              </a:rPr>
              <a:t>sounds of pipes</a:t>
            </a:r>
            <a:r>
              <a:rPr lang="en-US" dirty="0" smtClean="0"/>
              <a:t>.</a:t>
            </a:r>
            <a:endParaRPr lang="ru-RU" dirty="0"/>
          </a:p>
        </p:txBody>
      </p:sp>
      <p:pic>
        <p:nvPicPr>
          <p:cNvPr id="38914" name="Picture 2" descr="http://www.chitalnya.ru/upload/115/26062944438308.gif"/>
          <p:cNvPicPr>
            <a:picLocks noChangeAspect="1" noChangeArrowheads="1"/>
          </p:cNvPicPr>
          <p:nvPr/>
        </p:nvPicPr>
        <p:blipFill>
          <a:blip r:embed="rId3" cstate="print"/>
          <a:srcRect/>
          <a:stretch>
            <a:fillRect/>
          </a:stretch>
        </p:blipFill>
        <p:spPr bwMode="auto">
          <a:xfrm>
            <a:off x="3995936" y="3068960"/>
            <a:ext cx="2232248" cy="33483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918" name="Picture 6" descr="http://club.foto.ru/gallery/images/photo/2004/12/09/320123.jpg"/>
          <p:cNvPicPr>
            <a:picLocks noChangeAspect="1" noChangeArrowheads="1"/>
          </p:cNvPicPr>
          <p:nvPr/>
        </p:nvPicPr>
        <p:blipFill>
          <a:blip r:embed="rId4" cstate="print"/>
          <a:srcRect/>
          <a:stretch>
            <a:fillRect/>
          </a:stretch>
        </p:blipFill>
        <p:spPr bwMode="auto">
          <a:xfrm>
            <a:off x="0" y="2535128"/>
            <a:ext cx="3419872" cy="4322872"/>
          </a:xfrm>
          <a:prstGeom prst="rect">
            <a:avLst/>
          </a:prstGeom>
          <a:ln>
            <a:noFill/>
          </a:ln>
          <a:effectLst>
            <a:softEdge rad="112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2616" y="0"/>
            <a:ext cx="5040560" cy="980728"/>
          </a:xfrm>
        </p:spPr>
        <p:txBody>
          <a:bodyPr>
            <a:noAutofit/>
          </a:bodyPr>
          <a:lstStyle/>
          <a:p>
            <a:r>
              <a:rPr lang="en-US" sz="6600" b="1" dirty="0" err="1" smtClean="0">
                <a:latin typeface="Monotype Corsiva" pitchFamily="66" charset="0"/>
              </a:rPr>
              <a:t>Holi</a:t>
            </a:r>
            <a:r>
              <a:rPr lang="uk-UA" sz="6600" b="1" dirty="0" smtClean="0">
                <a:latin typeface="Monotype Corsiva" pitchFamily="66" charset="0"/>
              </a:rPr>
              <a:t>?</a:t>
            </a:r>
            <a:r>
              <a:rPr lang="en-US" sz="6600" b="1" dirty="0" smtClean="0">
                <a:latin typeface="Monotype Corsiva" pitchFamily="66" charset="0"/>
              </a:rPr>
              <a:t>!</a:t>
            </a:r>
            <a:endParaRPr lang="ru-RU" sz="6600" b="1" dirty="0">
              <a:latin typeface="Monotype Corsiva" pitchFamily="66" charset="0"/>
            </a:endParaRPr>
          </a:p>
        </p:txBody>
      </p:sp>
      <p:sp>
        <p:nvSpPr>
          <p:cNvPr id="3" name="Содержимое 2"/>
          <p:cNvSpPr>
            <a:spLocks noGrp="1"/>
          </p:cNvSpPr>
          <p:nvPr>
            <p:ph idx="1"/>
          </p:nvPr>
        </p:nvSpPr>
        <p:spPr>
          <a:xfrm>
            <a:off x="5004048" y="260648"/>
            <a:ext cx="3923928" cy="2736303"/>
          </a:xfrm>
          <a:prstGeom prst="roundRect">
            <a:avLst/>
          </a:prstGeom>
          <a:ln w="57150"/>
        </p:spPr>
        <p:style>
          <a:lnRef idx="1">
            <a:schemeClr val="accent3"/>
          </a:lnRef>
          <a:fillRef idx="2">
            <a:schemeClr val="accent3"/>
          </a:fillRef>
          <a:effectRef idx="1">
            <a:schemeClr val="accent3"/>
          </a:effectRef>
          <a:fontRef idx="minor">
            <a:schemeClr val="dk1"/>
          </a:fontRef>
        </p:style>
        <p:txBody>
          <a:bodyPr>
            <a:normAutofit/>
          </a:bodyPr>
          <a:lstStyle/>
          <a:p>
            <a:pPr algn="ctr">
              <a:buNone/>
            </a:pPr>
            <a:r>
              <a:rPr lang="en-US" sz="3600" dirty="0" err="1" smtClean="0">
                <a:latin typeface="Monotype Corsiva" pitchFamily="66" charset="0"/>
              </a:rPr>
              <a:t>Holi</a:t>
            </a:r>
            <a:r>
              <a:rPr lang="en-US" sz="3600" dirty="0" smtClean="0">
                <a:latin typeface="Monotype Corsiva" pitchFamily="66" charset="0"/>
              </a:rPr>
              <a:t> - the traditional Indian celebration, symbolizing the coming of spring.</a:t>
            </a:r>
            <a:endParaRPr lang="ru-RU" sz="3600" dirty="0">
              <a:latin typeface="Monotype Corsiva" pitchFamily="66" charset="0"/>
            </a:endParaRPr>
          </a:p>
        </p:txBody>
      </p:sp>
      <p:pic>
        <p:nvPicPr>
          <p:cNvPr id="20482" name="Picture 2" descr="http://img1.liveinternet.ru/images/attach/c/1/49/610/49610990_a418fa9b805aae031788ca0f49b72536.jpg"/>
          <p:cNvPicPr>
            <a:picLocks noChangeAspect="1" noChangeArrowheads="1"/>
          </p:cNvPicPr>
          <p:nvPr/>
        </p:nvPicPr>
        <p:blipFill>
          <a:blip r:embed="rId2" cstate="print"/>
          <a:srcRect/>
          <a:stretch>
            <a:fillRect/>
          </a:stretch>
        </p:blipFill>
        <p:spPr bwMode="auto">
          <a:xfrm>
            <a:off x="323528" y="980728"/>
            <a:ext cx="3672408" cy="2443018"/>
          </a:xfrm>
          <a:prstGeom prst="rect">
            <a:avLst/>
          </a:prstGeom>
          <a:ln>
            <a:noFill/>
          </a:ln>
          <a:effectLst>
            <a:outerShdw blurRad="292100" dist="139700" dir="2700000" algn="tl" rotWithShape="0">
              <a:srgbClr val="333333">
                <a:alpha val="65000"/>
              </a:srgbClr>
            </a:outerShdw>
          </a:effectLst>
        </p:spPr>
      </p:pic>
      <p:pic>
        <p:nvPicPr>
          <p:cNvPr id="20484" name="Picture 4" descr="http://ongvivre.org/wp-content/uploads/2012/04/holi2.jpg"/>
          <p:cNvPicPr>
            <a:picLocks noChangeAspect="1" noChangeArrowheads="1"/>
          </p:cNvPicPr>
          <p:nvPr/>
        </p:nvPicPr>
        <p:blipFill>
          <a:blip r:embed="rId3" cstate="print"/>
          <a:srcRect/>
          <a:stretch>
            <a:fillRect/>
          </a:stretch>
        </p:blipFill>
        <p:spPr bwMode="auto">
          <a:xfrm>
            <a:off x="5580112" y="4005064"/>
            <a:ext cx="3240360" cy="2632793"/>
          </a:xfrm>
          <a:prstGeom prst="rect">
            <a:avLst/>
          </a:prstGeom>
          <a:ln>
            <a:noFill/>
          </a:ln>
          <a:effectLst>
            <a:outerShdw blurRad="292100" dist="139700" dir="2700000" algn="tl" rotWithShape="0">
              <a:srgbClr val="333333">
                <a:alpha val="65000"/>
              </a:srgbClr>
            </a:outerShdw>
          </a:effectLst>
        </p:spPr>
      </p:pic>
      <p:pic>
        <p:nvPicPr>
          <p:cNvPr id="20486" name="Picture 6" descr="http://wallpaperpassion.com/upload/2888/holi-festival-of-colours-photo.jpg"/>
          <p:cNvPicPr>
            <a:picLocks noChangeAspect="1" noChangeArrowheads="1"/>
          </p:cNvPicPr>
          <p:nvPr/>
        </p:nvPicPr>
        <p:blipFill>
          <a:blip r:embed="rId4" cstate="print"/>
          <a:srcRect/>
          <a:stretch>
            <a:fillRect/>
          </a:stretch>
        </p:blipFill>
        <p:spPr bwMode="auto">
          <a:xfrm>
            <a:off x="395536" y="3861048"/>
            <a:ext cx="4467435" cy="2736304"/>
          </a:xfrm>
          <a:prstGeom prst="rect">
            <a:avLst/>
          </a:prstGeom>
          <a:ln>
            <a:noFill/>
          </a:ln>
          <a:effectLst>
            <a:outerShdw blurRad="292100" dist="139700" dir="2700000" algn="tl" rotWithShape="0">
              <a:srgbClr val="333333">
                <a:alpha val="65000"/>
              </a:srgbClr>
            </a:outerShdw>
          </a:effectLst>
        </p:spPr>
      </p:pic>
      <p:pic>
        <p:nvPicPr>
          <p:cNvPr id="20488" name="Picture 8" descr="http://img0.liveinternet.ru/images/attach/c/8/99/307/99307904_15s.jpg"/>
          <p:cNvPicPr>
            <a:picLocks noChangeAspect="1" noChangeArrowheads="1"/>
          </p:cNvPicPr>
          <p:nvPr/>
        </p:nvPicPr>
        <p:blipFill>
          <a:blip r:embed="rId5" cstate="print"/>
          <a:srcRect/>
          <a:stretch>
            <a:fillRect/>
          </a:stretch>
        </p:blipFill>
        <p:spPr bwMode="auto">
          <a:xfrm>
            <a:off x="1115616" y="1268760"/>
            <a:ext cx="6984776" cy="4656518"/>
          </a:xfrm>
          <a:prstGeom prst="rect">
            <a:avLst/>
          </a:prstGeom>
          <a:ln>
            <a:noFill/>
          </a:ln>
          <a:effectLst>
            <a:reflection blurRad="6350" stA="50000" endA="300" endPos="90000" dir="5400000" sy="-100000" algn="bl" rotWithShape="0"/>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8"/>
                                        </p:tgtEl>
                                        <p:attrNameLst>
                                          <p:attrName>style.visibility</p:attrName>
                                        </p:attrNameLst>
                                      </p:cBhvr>
                                      <p:to>
                                        <p:strVal val="visible"/>
                                      </p:to>
                                    </p:set>
                                    <p:animEffect transition="in" filter="fade">
                                      <p:cBhvr>
                                        <p:cTn id="7"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2204864"/>
            <a:ext cx="3816424" cy="1844824"/>
          </a:xfrm>
          <a:prstGeom prst="horizontalScroll">
            <a:avLst/>
          </a:prstGeom>
        </p:spPr>
        <p:style>
          <a:lnRef idx="3">
            <a:schemeClr val="lt1"/>
          </a:lnRef>
          <a:fillRef idx="1">
            <a:schemeClr val="accent3"/>
          </a:fillRef>
          <a:effectRef idx="1">
            <a:schemeClr val="accent3"/>
          </a:effectRef>
          <a:fontRef idx="minor">
            <a:schemeClr val="lt1"/>
          </a:fontRef>
        </p:style>
        <p:txBody>
          <a:bodyPr>
            <a:normAutofit fontScale="92500" lnSpcReduction="10000"/>
          </a:bodyPr>
          <a:lstStyle/>
          <a:p>
            <a:pPr algn="ctr">
              <a:buNone/>
            </a:pPr>
            <a:r>
              <a:rPr lang="en-US" dirty="0" smtClean="0">
                <a:solidFill>
                  <a:schemeClr val="tx1"/>
                </a:solidFill>
                <a:latin typeface="Monotype Corsiva" pitchFamily="66" charset="0"/>
              </a:rPr>
              <a:t>Cows freely walk around the streets of Indian cities. </a:t>
            </a:r>
            <a:endParaRPr lang="ru-RU" dirty="0">
              <a:solidFill>
                <a:schemeClr val="tx1"/>
              </a:solidFill>
              <a:latin typeface="Monotype Corsiva" pitchFamily="66" charset="0"/>
            </a:endParaRPr>
          </a:p>
        </p:txBody>
      </p:sp>
      <p:pic>
        <p:nvPicPr>
          <p:cNvPr id="3074" name="Picture 2" descr="http://blogslava.ru/wp-content/uploads/2013/10/d0bad0bed180d0bed0b2d0b0-d0b8d0bdd0b4d0b8d18f.jpg"/>
          <p:cNvPicPr>
            <a:picLocks noChangeAspect="1" noChangeArrowheads="1"/>
          </p:cNvPicPr>
          <p:nvPr/>
        </p:nvPicPr>
        <p:blipFill>
          <a:blip r:embed="rId2" cstate="print"/>
          <a:srcRect/>
          <a:stretch>
            <a:fillRect/>
          </a:stretch>
        </p:blipFill>
        <p:spPr bwMode="auto">
          <a:xfrm rot="303040">
            <a:off x="4273851" y="189934"/>
            <a:ext cx="4457700" cy="32385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6" name="Picture 4" descr="http://www.shenidar.com/sec/news/Files/2010/05/10050615444_cow_hindu_Shot4u.jpg"/>
          <p:cNvPicPr>
            <a:picLocks noChangeAspect="1" noChangeArrowheads="1"/>
          </p:cNvPicPr>
          <p:nvPr/>
        </p:nvPicPr>
        <p:blipFill>
          <a:blip r:embed="rId3" cstate="print"/>
          <a:srcRect/>
          <a:stretch>
            <a:fillRect/>
          </a:stretch>
        </p:blipFill>
        <p:spPr bwMode="auto">
          <a:xfrm rot="21241408">
            <a:off x="3995936" y="3356992"/>
            <a:ext cx="4286250" cy="32194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2" name="Picture 8" descr="http://photooboi.com.ua/uploads/wp/big/5497.jpg"/>
          <p:cNvPicPr>
            <a:picLocks noChangeAspect="1" noChangeArrowheads="1"/>
          </p:cNvPicPr>
          <p:nvPr/>
        </p:nvPicPr>
        <p:blipFill>
          <a:blip r:embed="rId2" cstate="print"/>
          <a:srcRect/>
          <a:stretch>
            <a:fillRect/>
          </a:stretch>
        </p:blipFill>
        <p:spPr bwMode="auto">
          <a:xfrm rot="656248">
            <a:off x="4912343" y="3948156"/>
            <a:ext cx="3424786" cy="2397350"/>
          </a:xfrm>
          <a:prstGeom prst="rect">
            <a:avLst/>
          </a:prstGeom>
          <a:solidFill>
            <a:srgbClr val="FFFFFF">
              <a:shade val="85000"/>
            </a:srgbClr>
          </a:solidFill>
          <a:ln w="57150" cap="sq">
            <a:solidFill>
              <a:schemeClr val="accent3">
                <a:lumMod val="5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Заголовок 1"/>
          <p:cNvSpPr>
            <a:spLocks noGrp="1"/>
          </p:cNvSpPr>
          <p:nvPr>
            <p:ph type="title"/>
          </p:nvPr>
        </p:nvSpPr>
        <p:spPr>
          <a:xfrm>
            <a:off x="467544" y="-243408"/>
            <a:ext cx="8229600" cy="1143000"/>
          </a:xfrm>
        </p:spPr>
        <p:txBody>
          <a:bodyPr>
            <a:normAutofit/>
          </a:bodyPr>
          <a:lstStyle/>
          <a:p>
            <a:r>
              <a:rPr lang="en-US" sz="5400" b="1" i="1" u="sng" dirty="0">
                <a:solidFill>
                  <a:schemeClr val="accent3">
                    <a:lumMod val="50000"/>
                  </a:schemeClr>
                </a:solidFill>
                <a:effectLst>
                  <a:outerShdw blurRad="38100" dist="38100" dir="2700000" algn="tl">
                    <a:srgbClr val="000000">
                      <a:alpha val="43137"/>
                    </a:srgbClr>
                  </a:outerShdw>
                </a:effectLst>
                <a:latin typeface="Monotype Corsiva" pitchFamily="66" charset="0"/>
              </a:rPr>
              <a:t>S</a:t>
            </a:r>
            <a:r>
              <a:rPr lang="en-US" sz="5400" b="1" i="1" u="sng" dirty="0" smtClean="0">
                <a:solidFill>
                  <a:schemeClr val="accent3">
                    <a:lumMod val="50000"/>
                  </a:schemeClr>
                </a:solidFill>
                <a:effectLst>
                  <a:outerShdw blurRad="38100" dist="38100" dir="2700000" algn="tl">
                    <a:srgbClr val="000000">
                      <a:alpha val="43137"/>
                    </a:srgbClr>
                  </a:outerShdw>
                </a:effectLst>
                <a:latin typeface="Monotype Corsiva" pitchFamily="66" charset="0"/>
              </a:rPr>
              <a:t>ymbolics</a:t>
            </a:r>
            <a:endParaRPr lang="uk-UA" sz="5400" b="1" i="1" u="sng" dirty="0">
              <a:solidFill>
                <a:schemeClr val="accent3">
                  <a:lumMod val="50000"/>
                </a:schemeClr>
              </a:solidFill>
              <a:effectLst>
                <a:outerShdw blurRad="38100" dist="38100" dir="2700000" algn="tl">
                  <a:srgbClr val="000000">
                    <a:alpha val="43137"/>
                  </a:srgbClr>
                </a:outerShdw>
              </a:effectLst>
              <a:latin typeface="Monotype Corsiva" pitchFamily="66" charset="0"/>
            </a:endParaRPr>
          </a:p>
        </p:txBody>
      </p:sp>
      <p:pic>
        <p:nvPicPr>
          <p:cNvPr id="16386" name="Picture 2" descr="http://c-46.cats.on-planet.net/bin/221/Tigr.jpg"/>
          <p:cNvPicPr>
            <a:picLocks noChangeAspect="1" noChangeArrowheads="1"/>
          </p:cNvPicPr>
          <p:nvPr/>
        </p:nvPicPr>
        <p:blipFill>
          <a:blip r:embed="rId3" cstate="print"/>
          <a:srcRect/>
          <a:stretch>
            <a:fillRect/>
          </a:stretch>
        </p:blipFill>
        <p:spPr bwMode="auto">
          <a:xfrm>
            <a:off x="323528" y="836712"/>
            <a:ext cx="3528392" cy="2354888"/>
          </a:xfrm>
          <a:prstGeom prst="rect">
            <a:avLst/>
          </a:prstGeom>
          <a:solidFill>
            <a:srgbClr val="FFFFFF">
              <a:shade val="85000"/>
            </a:srgbClr>
          </a:solidFill>
          <a:ln w="57150" cap="sq">
            <a:solidFill>
              <a:schemeClr val="accent3">
                <a:lumMod val="5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Прямоугольник 8"/>
          <p:cNvSpPr/>
          <p:nvPr/>
        </p:nvSpPr>
        <p:spPr>
          <a:xfrm>
            <a:off x="395536" y="3212976"/>
            <a:ext cx="3613490" cy="461665"/>
          </a:xfrm>
          <a:prstGeom prst="rect">
            <a:avLst/>
          </a:prstGeom>
        </p:spPr>
        <p:txBody>
          <a:bodyPr wrap="none">
            <a:spAutoFit/>
          </a:bodyPr>
          <a:lstStyle/>
          <a:p>
            <a:r>
              <a:rPr lang="en-US" sz="2400" dirty="0" smtClean="0">
                <a:latin typeface="Monotype Corsiva" pitchFamily="66" charset="0"/>
              </a:rPr>
              <a:t>The national animal - the tiger. </a:t>
            </a:r>
          </a:p>
        </p:txBody>
      </p:sp>
      <p:sp>
        <p:nvSpPr>
          <p:cNvPr id="13" name="Прямоугольник 12"/>
          <p:cNvSpPr/>
          <p:nvPr/>
        </p:nvSpPr>
        <p:spPr>
          <a:xfrm>
            <a:off x="4932040" y="6396335"/>
            <a:ext cx="2880320" cy="461665"/>
          </a:xfrm>
          <a:prstGeom prst="rect">
            <a:avLst/>
          </a:prstGeom>
        </p:spPr>
        <p:txBody>
          <a:bodyPr wrap="square">
            <a:spAutoFit/>
          </a:bodyPr>
          <a:lstStyle/>
          <a:p>
            <a:r>
              <a:rPr lang="en-US" sz="2400" dirty="0" smtClean="0">
                <a:latin typeface="Monotype Corsiva" pitchFamily="66" charset="0"/>
              </a:rPr>
              <a:t>National Bird - Peacock</a:t>
            </a:r>
            <a:endParaRPr lang="uk-UA" sz="2400" dirty="0">
              <a:latin typeface="Monotype Corsiva" pitchFamily="66" charset="0"/>
            </a:endParaRPr>
          </a:p>
        </p:txBody>
      </p:sp>
      <p:pic>
        <p:nvPicPr>
          <p:cNvPr id="16394" name="Picture 10" descr="http://www.stihi.ru/pics/2009/02/15/5932.jpg"/>
          <p:cNvPicPr>
            <a:picLocks noChangeAspect="1" noChangeArrowheads="1"/>
          </p:cNvPicPr>
          <p:nvPr/>
        </p:nvPicPr>
        <p:blipFill>
          <a:blip r:embed="rId4" cstate="print"/>
          <a:srcRect/>
          <a:stretch>
            <a:fillRect/>
          </a:stretch>
        </p:blipFill>
        <p:spPr bwMode="auto">
          <a:xfrm>
            <a:off x="5004048" y="836712"/>
            <a:ext cx="3744416" cy="25382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Прямоугольник 14"/>
          <p:cNvSpPr/>
          <p:nvPr/>
        </p:nvSpPr>
        <p:spPr>
          <a:xfrm>
            <a:off x="5220072" y="3284984"/>
            <a:ext cx="3744416" cy="461665"/>
          </a:xfrm>
          <a:prstGeom prst="rect">
            <a:avLst/>
          </a:prstGeom>
        </p:spPr>
        <p:txBody>
          <a:bodyPr wrap="square">
            <a:spAutoFit/>
          </a:bodyPr>
          <a:lstStyle/>
          <a:p>
            <a:r>
              <a:rPr lang="en-US" sz="2400" dirty="0" smtClean="0">
                <a:latin typeface="Monotype Corsiva" pitchFamily="66" charset="0"/>
              </a:rPr>
              <a:t>National Flower - Lotus</a:t>
            </a:r>
            <a:endParaRPr lang="uk-UA" sz="2400" dirty="0">
              <a:latin typeface="Monotype Corsiva" pitchFamily="66" charset="0"/>
            </a:endParaRPr>
          </a:p>
        </p:txBody>
      </p:sp>
      <p:pic>
        <p:nvPicPr>
          <p:cNvPr id="16396" name="Picture 12" descr="http://trec.ifas.ufl.edu/tfphotos/mango-siagonm13269.jpg"/>
          <p:cNvPicPr>
            <a:picLocks noChangeAspect="1" noChangeArrowheads="1"/>
          </p:cNvPicPr>
          <p:nvPr/>
        </p:nvPicPr>
        <p:blipFill>
          <a:blip r:embed="rId5" cstate="print"/>
          <a:srcRect/>
          <a:stretch>
            <a:fillRect/>
          </a:stretch>
        </p:blipFill>
        <p:spPr bwMode="auto">
          <a:xfrm>
            <a:off x="251520" y="3761301"/>
            <a:ext cx="2572016" cy="3096699"/>
          </a:xfrm>
          <a:prstGeom prst="ellipse">
            <a:avLst/>
          </a:prstGeom>
          <a:ln w="63500" cap="rnd">
            <a:solidFill>
              <a:schemeClr val="accent3">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Прямоугольник 16"/>
          <p:cNvSpPr/>
          <p:nvPr/>
        </p:nvSpPr>
        <p:spPr>
          <a:xfrm>
            <a:off x="2699792" y="5373216"/>
            <a:ext cx="2304256" cy="830997"/>
          </a:xfrm>
          <a:prstGeom prst="rect">
            <a:avLst/>
          </a:prstGeom>
        </p:spPr>
        <p:txBody>
          <a:bodyPr wrap="square">
            <a:spAutoFit/>
          </a:bodyPr>
          <a:lstStyle/>
          <a:p>
            <a:r>
              <a:rPr lang="en-US" sz="2400" dirty="0" smtClean="0">
                <a:latin typeface="Monotype Corsiva" pitchFamily="66" charset="0"/>
              </a:rPr>
              <a:t>National Fruit - Mango.</a:t>
            </a:r>
            <a:endParaRPr lang="uk-UA" sz="2400" dirty="0" smtClean="0">
              <a:latin typeface="Monotype Corsiva"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4704" y="0"/>
            <a:ext cx="8316416" cy="980728"/>
          </a:xfrm>
        </p:spPr>
        <p:txBody>
          <a:bodyPr>
            <a:noAutofit/>
          </a:bodyPr>
          <a:lstStyle/>
          <a:p>
            <a:r>
              <a:rPr lang="en-US" sz="6000" b="1" u="sng" dirty="0" smtClean="0">
                <a:ln>
                  <a:solidFill>
                    <a:schemeClr val="tx1"/>
                  </a:solidFill>
                </a:ln>
                <a:solidFill>
                  <a:srgbClr val="00B050"/>
                </a:solidFill>
                <a:effectLst>
                  <a:outerShdw blurRad="38100" dist="38100" dir="2700000" algn="tl">
                    <a:srgbClr val="000000">
                      <a:alpha val="43137"/>
                    </a:srgbClr>
                  </a:outerShdw>
                </a:effectLst>
                <a:latin typeface="Monotype Corsiva" pitchFamily="66" charset="0"/>
              </a:rPr>
              <a:t>India</a:t>
            </a:r>
            <a:endParaRPr lang="uk-UA" sz="6000" dirty="0">
              <a:ln>
                <a:solidFill>
                  <a:schemeClr val="tx1"/>
                </a:solidFill>
              </a:ln>
              <a:solidFill>
                <a:srgbClr val="00B050"/>
              </a:solidFill>
            </a:endParaRPr>
          </a:p>
        </p:txBody>
      </p:sp>
      <p:sp>
        <p:nvSpPr>
          <p:cNvPr id="15362" name="AutoShape 2" descr="https://encrypted-tbn0.gstatic.com/images?q=tbn:ANd9GcTAwHZq1G7sWDvFTesZb0cJX9p8gSlcfIfA9TqyFkxjwQ10325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15364" name="AutoShape 4" descr="https://encrypted-tbn0.gstatic.com/images?q=tbn:ANd9GcTAwHZq1G7sWDvFTesZb0cJX9p8gSlcfIfA9TqyFkxjwQ10325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grpSp>
        <p:nvGrpSpPr>
          <p:cNvPr id="16" name="Группа 15"/>
          <p:cNvGrpSpPr/>
          <p:nvPr/>
        </p:nvGrpSpPr>
        <p:grpSpPr>
          <a:xfrm>
            <a:off x="5436096" y="260648"/>
            <a:ext cx="3456384" cy="2384975"/>
            <a:chOff x="5436096" y="260648"/>
            <a:chExt cx="3456384" cy="2384975"/>
          </a:xfrm>
        </p:grpSpPr>
        <p:pic>
          <p:nvPicPr>
            <p:cNvPr id="15366" name="Picture 6" descr="http://cdn0.tnwcdn.com/wp-content/blogs.dir/1/files/2012/08/india-flag.jpg"/>
            <p:cNvPicPr>
              <a:picLocks noChangeAspect="1" noChangeArrowheads="1"/>
            </p:cNvPicPr>
            <p:nvPr/>
          </p:nvPicPr>
          <p:blipFill>
            <a:blip r:embed="rId2" cstate="print"/>
            <a:srcRect/>
            <a:stretch>
              <a:fillRect/>
            </a:stretch>
          </p:blipFill>
          <p:spPr bwMode="auto">
            <a:xfrm>
              <a:off x="5436096" y="260648"/>
              <a:ext cx="3456384" cy="1921750"/>
            </a:xfrm>
            <a:prstGeom prst="rect">
              <a:avLst/>
            </a:prstGeom>
            <a:solidFill>
              <a:srgbClr val="FFFFFF">
                <a:shade val="85000"/>
              </a:srgbClr>
            </a:solidFill>
            <a:ln w="57150" cap="sq">
              <a:solidFill>
                <a:schemeClr val="accent3">
                  <a:lumMod val="5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Прямоугольник 8"/>
            <p:cNvSpPr/>
            <p:nvPr/>
          </p:nvSpPr>
          <p:spPr>
            <a:xfrm>
              <a:off x="6804248" y="2060848"/>
              <a:ext cx="2016224" cy="584775"/>
            </a:xfrm>
            <a:prstGeom prst="rect">
              <a:avLst/>
            </a:prstGeom>
          </p:spPr>
          <p:txBody>
            <a:bodyPr wrap="square">
              <a:spAutoFit/>
            </a:bodyPr>
            <a:lstStyle/>
            <a:p>
              <a:pPr algn="ctr"/>
              <a:r>
                <a:rPr lang="uk-UA" sz="3200" dirty="0" err="1">
                  <a:latin typeface="Monotype Corsiva" pitchFamily="66" charset="0"/>
                </a:rPr>
                <a:t>І</a:t>
              </a:r>
              <a:r>
                <a:rPr lang="en-US" sz="3200" dirty="0" err="1" smtClean="0">
                  <a:latin typeface="Monotype Corsiva" pitchFamily="66" charset="0"/>
                </a:rPr>
                <a:t>ndia</a:t>
              </a:r>
              <a:r>
                <a:rPr lang="en-US" sz="3200" dirty="0" smtClean="0">
                  <a:latin typeface="Monotype Corsiva" pitchFamily="66" charset="0"/>
                </a:rPr>
                <a:t> </a:t>
              </a:r>
              <a:r>
                <a:rPr lang="en-US" sz="3200" dirty="0">
                  <a:latin typeface="Monotype Corsiva" pitchFamily="66" charset="0"/>
                </a:rPr>
                <a:t>F</a:t>
              </a:r>
              <a:r>
                <a:rPr lang="en-US" sz="3200" dirty="0" smtClean="0">
                  <a:latin typeface="Monotype Corsiva" pitchFamily="66" charset="0"/>
                </a:rPr>
                <a:t>lag</a:t>
              </a:r>
              <a:endParaRPr lang="uk-UA" sz="3200" dirty="0">
                <a:latin typeface="Monotype Corsiva" pitchFamily="66" charset="0"/>
              </a:endParaRPr>
            </a:p>
          </p:txBody>
        </p:sp>
      </p:grpSp>
      <p:grpSp>
        <p:nvGrpSpPr>
          <p:cNvPr id="13" name="Группа 12"/>
          <p:cNvGrpSpPr/>
          <p:nvPr/>
        </p:nvGrpSpPr>
        <p:grpSpPr>
          <a:xfrm>
            <a:off x="3059832" y="2492896"/>
            <a:ext cx="4176464" cy="4365104"/>
            <a:chOff x="3707904" y="2708920"/>
            <a:chExt cx="4248472" cy="4115495"/>
          </a:xfrm>
        </p:grpSpPr>
        <p:sp>
          <p:nvSpPr>
            <p:cNvPr id="12" name="Вертикальный свиток 11"/>
            <p:cNvSpPr/>
            <p:nvPr/>
          </p:nvSpPr>
          <p:spPr>
            <a:xfrm>
              <a:off x="3707904" y="2708920"/>
              <a:ext cx="4248472" cy="4115495"/>
            </a:xfrm>
            <a:prstGeom prst="verticalScroll">
              <a:avLst/>
            </a:prstGeom>
            <a:gradFill flip="none" rotWithShape="1">
              <a:gsLst>
                <a:gs pos="0">
                  <a:srgbClr val="C1EE32">
                    <a:shade val="30000"/>
                    <a:satMod val="115000"/>
                  </a:srgbClr>
                </a:gs>
                <a:gs pos="50000">
                  <a:srgbClr val="C1EE32">
                    <a:shade val="67500"/>
                    <a:satMod val="115000"/>
                  </a:srgbClr>
                </a:gs>
                <a:gs pos="100000">
                  <a:srgbClr val="C1EE32">
                    <a:shade val="100000"/>
                    <a:satMod val="115000"/>
                  </a:srgbClr>
                </a:gs>
              </a:gsLst>
              <a:path path="circle">
                <a:fillToRect l="100000" b="100000"/>
              </a:path>
              <a:tileRect t="-100000" r="-100000"/>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Прямоугольник 10"/>
            <p:cNvSpPr/>
            <p:nvPr/>
          </p:nvSpPr>
          <p:spPr>
            <a:xfrm>
              <a:off x="4220651" y="3081131"/>
              <a:ext cx="3168352" cy="3743284"/>
            </a:xfrm>
            <a:prstGeom prst="rect">
              <a:avLst/>
            </a:prstGeom>
          </p:spPr>
          <p:txBody>
            <a:bodyPr wrap="square">
              <a:spAutoFit/>
            </a:bodyPr>
            <a:lstStyle/>
            <a:p>
              <a:pPr algn="ctr"/>
              <a:r>
                <a:rPr lang="en-US" sz="2800" u="sng" dirty="0" smtClean="0">
                  <a:solidFill>
                    <a:schemeClr val="tx1">
                      <a:lumMod val="95000"/>
                      <a:lumOff val="5000"/>
                    </a:schemeClr>
                  </a:solidFill>
                  <a:effectLst>
                    <a:outerShdw blurRad="38100" dist="38100" dir="2700000" algn="tl">
                      <a:srgbClr val="000000">
                        <a:alpha val="43137"/>
                      </a:srgbClr>
                    </a:outerShdw>
                  </a:effectLst>
                  <a:latin typeface="Monotype Corsiva" pitchFamily="66" charset="0"/>
                </a:rPr>
                <a:t>Capital</a:t>
              </a:r>
              <a:r>
                <a:rPr lang="en-US" sz="2800" dirty="0" smtClean="0">
                  <a:solidFill>
                    <a:schemeClr val="tx1">
                      <a:lumMod val="95000"/>
                      <a:lumOff val="5000"/>
                    </a:schemeClr>
                  </a:solidFill>
                  <a:latin typeface="Monotype Corsiva" pitchFamily="66" charset="0"/>
                </a:rPr>
                <a:t>: New Delhi </a:t>
              </a:r>
            </a:p>
            <a:p>
              <a:pPr algn="ctr"/>
              <a:r>
                <a:rPr lang="en-US" sz="2800" u="sng" dirty="0" smtClean="0">
                  <a:solidFill>
                    <a:schemeClr val="tx1">
                      <a:lumMod val="95000"/>
                      <a:lumOff val="5000"/>
                    </a:schemeClr>
                  </a:solidFill>
                  <a:effectLst>
                    <a:outerShdw blurRad="38100" dist="38100" dir="2700000" algn="tl">
                      <a:srgbClr val="000000">
                        <a:alpha val="43137"/>
                      </a:srgbClr>
                    </a:outerShdw>
                  </a:effectLst>
                  <a:latin typeface="Monotype Corsiva" pitchFamily="66" charset="0"/>
                </a:rPr>
                <a:t>Population</a:t>
              </a:r>
              <a:r>
                <a:rPr lang="en-US" sz="2800" dirty="0" smtClean="0">
                  <a:solidFill>
                    <a:schemeClr val="tx1">
                      <a:lumMod val="95000"/>
                      <a:lumOff val="5000"/>
                    </a:schemeClr>
                  </a:solidFill>
                  <a:latin typeface="Monotype Corsiva" pitchFamily="66" charset="0"/>
                </a:rPr>
                <a:t>: 1.237 billion </a:t>
              </a:r>
            </a:p>
            <a:p>
              <a:pPr algn="ctr"/>
              <a:r>
                <a:rPr lang="en-US" sz="2800" u="sng" dirty="0" smtClean="0">
                  <a:solidFill>
                    <a:schemeClr val="tx1">
                      <a:lumMod val="95000"/>
                      <a:lumOff val="5000"/>
                    </a:schemeClr>
                  </a:solidFill>
                  <a:effectLst>
                    <a:outerShdw blurRad="38100" dist="38100" dir="2700000" algn="tl">
                      <a:srgbClr val="000000">
                        <a:alpha val="43137"/>
                      </a:srgbClr>
                    </a:outerShdw>
                  </a:effectLst>
                  <a:latin typeface="Monotype Corsiva" pitchFamily="66" charset="0"/>
                </a:rPr>
                <a:t>Currency: </a:t>
              </a:r>
              <a:r>
                <a:rPr lang="en-US" sz="2800" dirty="0" smtClean="0">
                  <a:solidFill>
                    <a:schemeClr val="tx1">
                      <a:lumMod val="95000"/>
                      <a:lumOff val="5000"/>
                    </a:schemeClr>
                  </a:solidFill>
                  <a:latin typeface="Monotype Corsiva" pitchFamily="66" charset="0"/>
                </a:rPr>
                <a:t>Indian Rupee </a:t>
              </a:r>
            </a:p>
            <a:p>
              <a:pPr algn="ctr"/>
              <a:r>
                <a:rPr lang="en-US" sz="2800" u="sng" dirty="0" smtClean="0">
                  <a:solidFill>
                    <a:schemeClr val="tx1">
                      <a:lumMod val="95000"/>
                      <a:lumOff val="5000"/>
                    </a:schemeClr>
                  </a:solidFill>
                  <a:effectLst>
                    <a:outerShdw blurRad="38100" dist="38100" dir="2700000" algn="tl">
                      <a:srgbClr val="000000">
                        <a:alpha val="43137"/>
                      </a:srgbClr>
                    </a:outerShdw>
                  </a:effectLst>
                  <a:latin typeface="Monotype Corsiva" pitchFamily="66" charset="0"/>
                </a:rPr>
                <a:t>Official languages: </a:t>
              </a:r>
              <a:r>
                <a:rPr lang="en-US" sz="2800" dirty="0" smtClean="0">
                  <a:solidFill>
                    <a:schemeClr val="tx1">
                      <a:lumMod val="95000"/>
                      <a:lumOff val="5000"/>
                    </a:schemeClr>
                  </a:solidFill>
                  <a:latin typeface="Monotype Corsiva" pitchFamily="66" charset="0"/>
                </a:rPr>
                <a:t>Hindi, English</a:t>
              </a:r>
              <a:endParaRPr lang="ru-RU" sz="2800" dirty="0" smtClean="0">
                <a:solidFill>
                  <a:schemeClr val="tx1">
                    <a:lumMod val="95000"/>
                    <a:lumOff val="5000"/>
                  </a:schemeClr>
                </a:solidFill>
                <a:latin typeface="Monotype Corsiva" pitchFamily="66" charset="0"/>
              </a:endParaRPr>
            </a:p>
            <a:p>
              <a:pPr algn="ctr"/>
              <a:r>
                <a:rPr lang="en-US" sz="2800" u="sng" dirty="0" smtClean="0">
                  <a:solidFill>
                    <a:schemeClr val="tx1">
                      <a:lumMod val="95000"/>
                      <a:lumOff val="5000"/>
                    </a:schemeClr>
                  </a:solidFill>
                  <a:latin typeface="Monotype Corsiva" pitchFamily="66" charset="0"/>
                </a:rPr>
                <a:t>Area</a:t>
              </a:r>
              <a:r>
                <a:rPr lang="ru-RU" sz="2800" u="sng" dirty="0" smtClean="0">
                  <a:solidFill>
                    <a:schemeClr val="tx1">
                      <a:lumMod val="95000"/>
                      <a:lumOff val="5000"/>
                    </a:schemeClr>
                  </a:solidFill>
                  <a:latin typeface="Monotype Corsiva" pitchFamily="66" charset="0"/>
                </a:rPr>
                <a:t>:</a:t>
              </a:r>
              <a:r>
                <a:rPr lang="ru-RU" sz="2800" dirty="0" smtClean="0">
                  <a:solidFill>
                    <a:schemeClr val="tx1">
                      <a:lumMod val="95000"/>
                      <a:lumOff val="5000"/>
                    </a:schemeClr>
                  </a:solidFill>
                  <a:latin typeface="Monotype Corsiva" pitchFamily="66" charset="0"/>
                </a:rPr>
                <a:t> 3,3 </a:t>
              </a:r>
              <a:r>
                <a:rPr lang="en-US" sz="2800" dirty="0" smtClean="0">
                  <a:solidFill>
                    <a:schemeClr val="tx1">
                      <a:lumMod val="95000"/>
                      <a:lumOff val="5000"/>
                    </a:schemeClr>
                  </a:solidFill>
                  <a:latin typeface="Monotype Corsiva" pitchFamily="66" charset="0"/>
                </a:rPr>
                <a:t>millions square kilometers</a:t>
              </a:r>
              <a:endParaRPr lang="uk-UA" sz="2800" u="sng" dirty="0">
                <a:solidFill>
                  <a:schemeClr val="tx1">
                    <a:lumMod val="95000"/>
                    <a:lumOff val="5000"/>
                  </a:schemeClr>
                </a:solidFill>
                <a:latin typeface="Monotype Corsiva" pitchFamily="66" charset="0"/>
              </a:endParaRPr>
            </a:p>
          </p:txBody>
        </p:sp>
      </p:grpSp>
      <p:grpSp>
        <p:nvGrpSpPr>
          <p:cNvPr id="14" name="Группа 13"/>
          <p:cNvGrpSpPr/>
          <p:nvPr/>
        </p:nvGrpSpPr>
        <p:grpSpPr>
          <a:xfrm>
            <a:off x="323528" y="1988840"/>
            <a:ext cx="2808312" cy="4545215"/>
            <a:chOff x="323528" y="1052736"/>
            <a:chExt cx="2808312" cy="4545215"/>
          </a:xfrm>
        </p:grpSpPr>
        <p:pic>
          <p:nvPicPr>
            <p:cNvPr id="15370" name="Picture 10" descr="http://www.indostan.ru/indiya/foto-video/3324/5418_1_o.gif"/>
            <p:cNvPicPr>
              <a:picLocks noChangeAspect="1" noChangeArrowheads="1"/>
            </p:cNvPicPr>
            <p:nvPr/>
          </p:nvPicPr>
          <p:blipFill>
            <a:blip r:embed="rId3" cstate="print"/>
            <a:srcRect/>
            <a:stretch>
              <a:fillRect/>
            </a:stretch>
          </p:blipFill>
          <p:spPr bwMode="auto">
            <a:xfrm>
              <a:off x="467544" y="1052736"/>
              <a:ext cx="2520280" cy="3902369"/>
            </a:xfrm>
            <a:prstGeom prst="round2DiagRect">
              <a:avLst>
                <a:gd name="adj1" fmla="val 16667"/>
                <a:gd name="adj2" fmla="val 0"/>
              </a:avLst>
            </a:prstGeom>
            <a:ln w="88900" cap="sq">
              <a:solidFill>
                <a:schemeClr val="accent3">
                  <a:lumMod val="50000"/>
                </a:schemeClr>
              </a:solidFill>
              <a:miter lim="800000"/>
            </a:ln>
            <a:effectLst>
              <a:outerShdw blurRad="254000" algn="tl" rotWithShape="0">
                <a:srgbClr val="000000">
                  <a:alpha val="43000"/>
                </a:srgbClr>
              </a:outerShdw>
            </a:effectLst>
          </p:spPr>
        </p:pic>
        <p:sp>
          <p:nvSpPr>
            <p:cNvPr id="15" name="Прямоугольник 14"/>
            <p:cNvSpPr/>
            <p:nvPr/>
          </p:nvSpPr>
          <p:spPr>
            <a:xfrm>
              <a:off x="323528" y="5013176"/>
              <a:ext cx="2808312" cy="584775"/>
            </a:xfrm>
            <a:prstGeom prst="rect">
              <a:avLst/>
            </a:prstGeom>
          </p:spPr>
          <p:txBody>
            <a:bodyPr wrap="square">
              <a:spAutoFit/>
            </a:bodyPr>
            <a:lstStyle/>
            <a:p>
              <a:r>
                <a:rPr lang="en-US" sz="3200" dirty="0" smtClean="0">
                  <a:latin typeface="Monotype Corsiva" pitchFamily="66" charset="0"/>
                </a:rPr>
                <a:t>Emblem of India</a:t>
              </a:r>
              <a:endParaRPr lang="uk-UA" sz="3200" dirty="0">
                <a:latin typeface="Monotype Corsiva" pitchFamily="66"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6592" y="0"/>
            <a:ext cx="4824536" cy="836712"/>
          </a:xfrm>
        </p:spPr>
        <p:txBody>
          <a:bodyPr>
            <a:noAutofit/>
          </a:bodyPr>
          <a:lstStyle/>
          <a:p>
            <a:r>
              <a:rPr lang="en-US" sz="5400" b="1" dirty="0" smtClean="0">
                <a:latin typeface="Monotype Corsiva" pitchFamily="66" charset="0"/>
              </a:rPr>
              <a:t>Languages</a:t>
            </a:r>
            <a:endParaRPr lang="ru-RU" sz="5400" b="1" dirty="0">
              <a:latin typeface="Monotype Corsiva" pitchFamily="66" charset="0"/>
            </a:endParaRPr>
          </a:p>
        </p:txBody>
      </p:sp>
      <p:sp>
        <p:nvSpPr>
          <p:cNvPr id="3" name="Содержимое 2"/>
          <p:cNvSpPr>
            <a:spLocks noGrp="1"/>
          </p:cNvSpPr>
          <p:nvPr>
            <p:ph idx="1"/>
          </p:nvPr>
        </p:nvSpPr>
        <p:spPr>
          <a:xfrm>
            <a:off x="251520" y="1628800"/>
            <a:ext cx="3347864" cy="3816424"/>
          </a:xfrm>
          <a:noFill/>
          <a:ln w="57150"/>
        </p:spPr>
        <p:style>
          <a:lnRef idx="2">
            <a:schemeClr val="accent3"/>
          </a:lnRef>
          <a:fillRef idx="1">
            <a:schemeClr val="lt1"/>
          </a:fillRef>
          <a:effectRef idx="0">
            <a:schemeClr val="accent3"/>
          </a:effectRef>
          <a:fontRef idx="minor">
            <a:schemeClr val="dk1"/>
          </a:fontRef>
        </p:style>
        <p:txBody>
          <a:bodyPr/>
          <a:lstStyle/>
          <a:p>
            <a:pPr>
              <a:buNone/>
            </a:pPr>
            <a:r>
              <a:rPr lang="en-US" dirty="0" smtClean="0">
                <a:latin typeface="Monotype Corsiva" pitchFamily="66" charset="0"/>
              </a:rPr>
              <a:t>Hindi is the official language of India.</a:t>
            </a:r>
          </a:p>
          <a:p>
            <a:pPr>
              <a:buNone/>
            </a:pPr>
            <a:r>
              <a:rPr lang="en-US" dirty="0" smtClean="0">
                <a:latin typeface="Monotype Corsiva" pitchFamily="66" charset="0"/>
              </a:rPr>
              <a:t>English is widely used in business and government.</a:t>
            </a:r>
          </a:p>
          <a:p>
            <a:pPr marL="514350" indent="-514350">
              <a:buFont typeface="Wingdings" pitchFamily="2" charset="2"/>
              <a:buChar char="Ø"/>
            </a:pPr>
            <a:r>
              <a:rPr lang="en-US" dirty="0" smtClean="0">
                <a:latin typeface="Monotype Corsiva" pitchFamily="66" charset="0"/>
              </a:rPr>
              <a:t> 1652 dialects</a:t>
            </a:r>
            <a:endParaRPr lang="ru-RU" dirty="0" smtClean="0">
              <a:latin typeface="Monotype Corsiva" pitchFamily="66" charset="0"/>
            </a:endParaRPr>
          </a:p>
          <a:p>
            <a:pPr>
              <a:buNone/>
            </a:pPr>
            <a:endParaRPr lang="ru-RU" dirty="0"/>
          </a:p>
        </p:txBody>
      </p:sp>
      <p:sp>
        <p:nvSpPr>
          <p:cNvPr id="4" name="Скругленный прямоугольник 3"/>
          <p:cNvSpPr/>
          <p:nvPr/>
        </p:nvSpPr>
        <p:spPr>
          <a:xfrm>
            <a:off x="3851920" y="692696"/>
            <a:ext cx="5040560" cy="2520280"/>
          </a:xfrm>
          <a:prstGeom prst="roundRect">
            <a:avLst/>
          </a:prstGeom>
          <a:ln w="76200"/>
          <a:effectLst>
            <a:outerShdw blurRad="40000" dist="20000" dir="5400000" rotWithShape="0">
              <a:srgbClr val="000000">
                <a:alpha val="38000"/>
              </a:srgbClr>
            </a:outerShdw>
            <a:reflection blurRad="6350" stA="50000" endA="300" endPos="55000" dir="5400000" sy="-100000" algn="bl" rotWithShape="0"/>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hi-IN" dirty="0" smtClean="0"/>
              <a:t>हिंदी भारत की राजभाषा है. अंग्रेजी व्यापक रूप से व्यापार और सरकार में प्रयोग किया जाता है, विशेष रूप से उच्च शिक्षा के बीच शिक्षा के क्षेत्र में इस्तेमाल किया "राजभाषा", का दर्जा प्राप्त है. इसके अलावा, हर राज्य और केंद्र शासित प्रदेश को भारतीय संविधान में एक अधिकारी भी अक्सर भारतीय समाज में प्रयोग किया जाता है और वे आधिकारिक दर्जा दिया जाता है, जो एक और 21 भाषा, </a:t>
            </a:r>
            <a:endParaRPr lang="ru-RU" dirty="0"/>
          </a:p>
        </p:txBody>
      </p:sp>
      <p:grpSp>
        <p:nvGrpSpPr>
          <p:cNvPr id="17" name="Группа 16"/>
          <p:cNvGrpSpPr/>
          <p:nvPr/>
        </p:nvGrpSpPr>
        <p:grpSpPr>
          <a:xfrm>
            <a:off x="3851920" y="4437112"/>
            <a:ext cx="4392488" cy="1800200"/>
            <a:chOff x="4139952" y="4293096"/>
            <a:chExt cx="4392488" cy="1800200"/>
          </a:xfrm>
        </p:grpSpPr>
        <p:sp>
          <p:nvSpPr>
            <p:cNvPr id="5" name="Прямоугольник с двумя скругленными противолежащими углами 4"/>
            <p:cNvSpPr/>
            <p:nvPr/>
          </p:nvSpPr>
          <p:spPr>
            <a:xfrm>
              <a:off x="4139952" y="4293096"/>
              <a:ext cx="4392488" cy="1800200"/>
            </a:xfrm>
            <a:prstGeom prst="round2DiagRect">
              <a:avLst/>
            </a:prstGeom>
            <a:ln w="76200"/>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025" name="Rectangle 1"/>
            <p:cNvSpPr>
              <a:spLocks noChangeArrowheads="1"/>
            </p:cNvSpPr>
            <p:nvPr/>
          </p:nvSpPr>
          <p:spPr bwMode="auto">
            <a:xfrm>
              <a:off x="4355976" y="4725144"/>
              <a:ext cx="403244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It should be noted that researchers broadcasters in India Earn many dialects, their number reaches 1652</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8892480" cy="1512168"/>
          </a:xfrm>
        </p:spPr>
        <p:txBody>
          <a:bodyPr>
            <a:normAutofit/>
          </a:bodyPr>
          <a:lstStyle/>
          <a:p>
            <a:r>
              <a:rPr lang="en-US" b="1" u="sng" cap="all" dirty="0" smtClean="0">
                <a:ln w="9000" cmpd="sng">
                  <a:solidFill>
                    <a:schemeClr val="tx1"/>
                  </a:solidFill>
                  <a:prstDash val="solid"/>
                </a:ln>
                <a:solidFill>
                  <a:srgbClr val="00B050"/>
                </a:solidFill>
                <a:effectLst>
                  <a:reflection blurRad="12700" stA="28000" endPos="45000" dist="1000" dir="5400000" sy="-100000" algn="bl" rotWithShape="0"/>
                </a:effectLst>
                <a:latin typeface="Monotype Corsiva" pitchFamily="66" charset="0"/>
              </a:rPr>
              <a:t>Capital</a:t>
            </a:r>
            <a:r>
              <a:rPr lang="en-US" b="1" cap="all" dirty="0" smtClean="0">
                <a:ln w="9000" cmpd="sng">
                  <a:solidFill>
                    <a:schemeClr val="tx1"/>
                  </a:solidFill>
                  <a:prstDash val="solid"/>
                </a:ln>
                <a:solidFill>
                  <a:srgbClr val="00B050"/>
                </a:solidFill>
                <a:effectLst>
                  <a:reflection blurRad="12700" stA="28000" endPos="45000" dist="1000" dir="5400000" sy="-100000" algn="bl" rotWithShape="0"/>
                </a:effectLst>
                <a:latin typeface="Monotype Corsiva" pitchFamily="66" charset="0"/>
              </a:rPr>
              <a:t>: New Delhi </a:t>
            </a:r>
            <a:r>
              <a:rPr lang="en-US" b="1" cap="all" dirty="0" smtClean="0">
                <a:ln w="9000" cmpd="sng">
                  <a:solidFill>
                    <a:srgbClr val="00B050"/>
                  </a:solidFill>
                  <a:prstDash val="solid"/>
                </a:ln>
                <a:solidFill>
                  <a:srgbClr val="00B050"/>
                </a:solidFill>
                <a:effectLst>
                  <a:reflection blurRad="12700" stA="28000" endPos="45000" dist="1000" dir="5400000" sy="-100000" algn="bl" rotWithShape="0"/>
                </a:effectLst>
                <a:latin typeface="Monotype Corsiva" pitchFamily="66" charset="0"/>
              </a:rPr>
              <a:t/>
            </a:r>
            <a:br>
              <a:rPr lang="en-US" b="1" cap="all" dirty="0" smtClean="0">
                <a:ln w="9000" cmpd="sng">
                  <a:solidFill>
                    <a:srgbClr val="00B050"/>
                  </a:solidFill>
                  <a:prstDash val="solid"/>
                </a:ln>
                <a:solidFill>
                  <a:srgbClr val="00B050"/>
                </a:solidFill>
                <a:effectLst>
                  <a:reflection blurRad="12700" stA="28000" endPos="45000" dist="1000" dir="5400000" sy="-100000" algn="bl" rotWithShape="0"/>
                </a:effectLst>
                <a:latin typeface="Monotype Corsiva" pitchFamily="66" charset="0"/>
              </a:rPr>
            </a:br>
            <a:endParaRPr lang="ru-RU" b="1" cap="all" dirty="0">
              <a:ln w="9000" cmpd="sng">
                <a:solidFill>
                  <a:srgbClr val="00B050"/>
                </a:solidFill>
                <a:prstDash val="solid"/>
              </a:ln>
              <a:solidFill>
                <a:srgbClr val="00B050"/>
              </a:solidFill>
              <a:effectLst>
                <a:reflection blurRad="12700" stA="28000" endPos="45000" dist="1000" dir="5400000" sy="-100000" algn="bl" rotWithShape="0"/>
              </a:effectLst>
            </a:endParaRPr>
          </a:p>
        </p:txBody>
      </p:sp>
      <p:sp>
        <p:nvSpPr>
          <p:cNvPr id="3" name="Содержимое 2"/>
          <p:cNvSpPr>
            <a:spLocks noGrp="1"/>
          </p:cNvSpPr>
          <p:nvPr>
            <p:ph idx="1"/>
          </p:nvPr>
        </p:nvSpPr>
        <p:spPr/>
        <p:txBody>
          <a:bodyPr/>
          <a:lstStyle/>
          <a:p>
            <a:endParaRPr lang="ru-RU" dirty="0"/>
          </a:p>
        </p:txBody>
      </p:sp>
      <p:pic>
        <p:nvPicPr>
          <p:cNvPr id="23554" name="Picture 2" descr="http://lifeglobe.net/media/entry/670/7c0581005176_3.jpg"/>
          <p:cNvPicPr>
            <a:picLocks noChangeAspect="1" noChangeArrowheads="1"/>
          </p:cNvPicPr>
          <p:nvPr/>
        </p:nvPicPr>
        <p:blipFill>
          <a:blip r:embed="rId2" cstate="print"/>
          <a:srcRect/>
          <a:stretch>
            <a:fillRect/>
          </a:stretch>
        </p:blipFill>
        <p:spPr bwMode="auto">
          <a:xfrm>
            <a:off x="0" y="1124744"/>
            <a:ext cx="4499992" cy="2934778"/>
          </a:xfrm>
          <a:prstGeom prst="rect">
            <a:avLst/>
          </a:prstGeom>
          <a:ln>
            <a:noFill/>
          </a:ln>
          <a:effectLst>
            <a:softEdge rad="112500"/>
          </a:effectLst>
        </p:spPr>
      </p:pic>
      <p:pic>
        <p:nvPicPr>
          <p:cNvPr id="23556" name="Picture 4" descr="http://newimg.otpusk.com/3/730x0/00/00/14/57/145788.jpg"/>
          <p:cNvPicPr>
            <a:picLocks noChangeAspect="1" noChangeArrowheads="1"/>
          </p:cNvPicPr>
          <p:nvPr/>
        </p:nvPicPr>
        <p:blipFill>
          <a:blip r:embed="rId3" cstate="print"/>
          <a:srcRect/>
          <a:stretch>
            <a:fillRect/>
          </a:stretch>
        </p:blipFill>
        <p:spPr bwMode="auto">
          <a:xfrm>
            <a:off x="4932040" y="1340768"/>
            <a:ext cx="3960440" cy="2652952"/>
          </a:xfrm>
          <a:prstGeom prst="rect">
            <a:avLst/>
          </a:prstGeom>
          <a:ln>
            <a:noFill/>
          </a:ln>
          <a:effectLst>
            <a:softEdge rad="112500"/>
          </a:effectLst>
        </p:spPr>
      </p:pic>
      <p:pic>
        <p:nvPicPr>
          <p:cNvPr id="23558" name="Picture 6" descr="http://i1.bookcdn.com/data/Photos/OriginalPhoto/75/7529/7529587.JPEG"/>
          <p:cNvPicPr>
            <a:picLocks noChangeAspect="1" noChangeArrowheads="1"/>
          </p:cNvPicPr>
          <p:nvPr/>
        </p:nvPicPr>
        <p:blipFill>
          <a:blip r:embed="rId4" cstate="print"/>
          <a:srcRect/>
          <a:stretch>
            <a:fillRect/>
          </a:stretch>
        </p:blipFill>
        <p:spPr bwMode="auto">
          <a:xfrm>
            <a:off x="0" y="4591290"/>
            <a:ext cx="2808312" cy="2266710"/>
          </a:xfrm>
          <a:prstGeom prst="rect">
            <a:avLst/>
          </a:prstGeom>
          <a:ln>
            <a:noFill/>
          </a:ln>
          <a:effectLst>
            <a:softEdge rad="112500"/>
          </a:effectLst>
        </p:spPr>
      </p:pic>
      <p:pic>
        <p:nvPicPr>
          <p:cNvPr id="23560" name="Picture 8" descr="http://www.indiantravels.com/admin/uploads/Places/634968898049455503_689.jpg"/>
          <p:cNvPicPr>
            <a:picLocks noChangeAspect="1" noChangeArrowheads="1"/>
          </p:cNvPicPr>
          <p:nvPr/>
        </p:nvPicPr>
        <p:blipFill>
          <a:blip r:embed="rId5" cstate="print"/>
          <a:srcRect/>
          <a:stretch>
            <a:fillRect/>
          </a:stretch>
        </p:blipFill>
        <p:spPr bwMode="auto">
          <a:xfrm>
            <a:off x="5904317" y="4428238"/>
            <a:ext cx="3239683" cy="2429762"/>
          </a:xfrm>
          <a:prstGeom prst="rect">
            <a:avLst/>
          </a:prstGeom>
          <a:ln>
            <a:noFill/>
          </a:ln>
          <a:effectLst>
            <a:softEdge rad="112500"/>
          </a:effectLst>
        </p:spPr>
      </p:pic>
      <p:pic>
        <p:nvPicPr>
          <p:cNvPr id="23562" name="Picture 10" descr="http://img0.liveinternet.ru/images/attach/c/8/102/458/102458970_4.jpg"/>
          <p:cNvPicPr>
            <a:picLocks noChangeAspect="1" noChangeArrowheads="1"/>
          </p:cNvPicPr>
          <p:nvPr/>
        </p:nvPicPr>
        <p:blipFill>
          <a:blip r:embed="rId6" cstate="print"/>
          <a:srcRect/>
          <a:stretch>
            <a:fillRect/>
          </a:stretch>
        </p:blipFill>
        <p:spPr bwMode="auto">
          <a:xfrm>
            <a:off x="2771800" y="3717032"/>
            <a:ext cx="3744416" cy="2811107"/>
          </a:xfrm>
          <a:prstGeom prst="rect">
            <a:avLst/>
          </a:prstGeom>
          <a:ln>
            <a:noFill/>
          </a:ln>
          <a:effectLst>
            <a:softEdge rad="112500"/>
          </a:effectLst>
        </p:spPr>
      </p:pic>
      <p:sp>
        <p:nvSpPr>
          <p:cNvPr id="9" name="Лента лицом вниз 8"/>
          <p:cNvSpPr/>
          <p:nvPr/>
        </p:nvSpPr>
        <p:spPr>
          <a:xfrm>
            <a:off x="323528" y="2636912"/>
            <a:ext cx="8820472" cy="2808312"/>
          </a:xfrm>
          <a:prstGeom prst="ribbon">
            <a:avLst/>
          </a:prstGeom>
        </p:spPr>
        <p:style>
          <a:lnRef idx="3">
            <a:schemeClr val="lt1"/>
          </a:lnRef>
          <a:fillRef idx="1">
            <a:schemeClr val="accent3"/>
          </a:fillRef>
          <a:effectRef idx="1">
            <a:schemeClr val="accent3"/>
          </a:effectRef>
          <a:fontRef idx="minor">
            <a:schemeClr val="lt1"/>
          </a:fontRef>
        </p:style>
        <p:txBody>
          <a:bodyPr rtlCol="0" anchor="ctr"/>
          <a:lstStyle/>
          <a:p>
            <a:pPr algn="ctr">
              <a:buFont typeface="Wingdings" pitchFamily="2" charset="2"/>
              <a:buChar char="§"/>
            </a:pPr>
            <a:r>
              <a:rPr lang="en-US" sz="2800" dirty="0" smtClean="0">
                <a:solidFill>
                  <a:schemeClr val="tx1"/>
                </a:solidFill>
                <a:latin typeface="Monotype Corsiva" pitchFamily="66" charset="0"/>
              </a:rPr>
              <a:t>built by the British in 1911-1931 years.</a:t>
            </a:r>
          </a:p>
          <a:p>
            <a:pPr algn="ctr">
              <a:buFont typeface="Wingdings" pitchFamily="2" charset="2"/>
              <a:buChar char="§"/>
            </a:pPr>
            <a:r>
              <a:rPr lang="en-US" sz="2800" dirty="0" smtClean="0">
                <a:solidFill>
                  <a:schemeClr val="tx1"/>
                </a:solidFill>
                <a:latin typeface="Monotype Corsiva" pitchFamily="66" charset="0"/>
              </a:rPr>
              <a:t>the administrative center for India</a:t>
            </a:r>
          </a:p>
          <a:p>
            <a:pPr algn="ctr">
              <a:buFont typeface="Wingdings" pitchFamily="2" charset="2"/>
              <a:buChar char="§"/>
            </a:pPr>
            <a:r>
              <a:rPr lang="en-US" sz="2800" dirty="0" smtClean="0">
                <a:solidFill>
                  <a:schemeClr val="tx1"/>
                </a:solidFill>
                <a:latin typeface="Monotype Corsiva" pitchFamily="66" charset="0"/>
              </a:rPr>
              <a:t>the residence of the president </a:t>
            </a:r>
          </a:p>
          <a:p>
            <a:pPr algn="ctr">
              <a:buFont typeface="Wingdings" pitchFamily="2" charset="2"/>
              <a:buChar char="§"/>
            </a:pPr>
            <a:endParaRPr lang="ru-RU"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5400" b="1" i="1" u="sng" dirty="0">
                <a:solidFill>
                  <a:schemeClr val="accent3">
                    <a:lumMod val="50000"/>
                  </a:schemeClr>
                </a:solidFill>
                <a:effectLst>
                  <a:outerShdw blurRad="38100" dist="38100" dir="2700000" algn="tl">
                    <a:srgbClr val="000000">
                      <a:alpha val="43137"/>
                    </a:srgbClr>
                  </a:outerShdw>
                </a:effectLst>
                <a:latin typeface="Monotype Corsiva" pitchFamily="66" charset="0"/>
              </a:rPr>
              <a:t>M</a:t>
            </a:r>
            <a:r>
              <a:rPr lang="en-US" sz="5400" b="1" i="1" u="sng" dirty="0" smtClean="0">
                <a:solidFill>
                  <a:schemeClr val="accent3">
                    <a:lumMod val="50000"/>
                  </a:schemeClr>
                </a:solidFill>
                <a:effectLst>
                  <a:outerShdw blurRad="38100" dist="38100" dir="2700000" algn="tl">
                    <a:srgbClr val="000000">
                      <a:alpha val="43137"/>
                    </a:srgbClr>
                  </a:outerShdw>
                </a:effectLst>
                <a:latin typeface="Monotype Corsiva" pitchFamily="66" charset="0"/>
              </a:rPr>
              <a:t>ajor cities of India</a:t>
            </a:r>
            <a:endParaRPr lang="uk-UA" sz="5400" b="1" i="1" u="sng" dirty="0">
              <a:solidFill>
                <a:schemeClr val="accent3">
                  <a:lumMod val="50000"/>
                </a:schemeClr>
              </a:solidFill>
              <a:effectLst>
                <a:outerShdw blurRad="38100" dist="38100" dir="2700000" algn="tl">
                  <a:srgbClr val="000000">
                    <a:alpha val="43137"/>
                  </a:srgbClr>
                </a:outerShdw>
              </a:effectLst>
              <a:latin typeface="Monotype Corsiva" pitchFamily="66" charset="0"/>
            </a:endParaRPr>
          </a:p>
        </p:txBody>
      </p:sp>
      <p:sp>
        <p:nvSpPr>
          <p:cNvPr id="5" name="Текст 4"/>
          <p:cNvSpPr>
            <a:spLocks noGrp="1"/>
          </p:cNvSpPr>
          <p:nvPr>
            <p:ph type="body" sz="half" idx="2"/>
          </p:nvPr>
        </p:nvSpPr>
        <p:spPr>
          <a:xfrm>
            <a:off x="0" y="1412776"/>
            <a:ext cx="3203848" cy="4691063"/>
          </a:xfrm>
        </p:spPr>
        <p:txBody>
          <a:bodyPr>
            <a:normAutofit/>
          </a:bodyPr>
          <a:lstStyle/>
          <a:p>
            <a:pPr>
              <a:buFont typeface="Wingdings" pitchFamily="2" charset="2"/>
              <a:buChar char="v"/>
            </a:pPr>
            <a:r>
              <a:rPr lang="it-IT" sz="3200" dirty="0" smtClean="0">
                <a:latin typeface="Monotype Corsiva" pitchFamily="66" charset="0"/>
              </a:rPr>
              <a:t>Mumbai (Bombay) </a:t>
            </a:r>
          </a:p>
          <a:p>
            <a:pPr>
              <a:buFont typeface="Wingdings" pitchFamily="2" charset="2"/>
              <a:buChar char="v"/>
            </a:pPr>
            <a:r>
              <a:rPr lang="it-IT" sz="3200" dirty="0" smtClean="0">
                <a:latin typeface="Monotype Corsiva" pitchFamily="66" charset="0"/>
              </a:rPr>
              <a:t>Delhi ter. Delhi </a:t>
            </a:r>
          </a:p>
          <a:p>
            <a:pPr>
              <a:buFont typeface="Wingdings" pitchFamily="2" charset="2"/>
              <a:buChar char="v"/>
            </a:pPr>
            <a:r>
              <a:rPr lang="it-IT" sz="3200" dirty="0" smtClean="0">
                <a:latin typeface="Monotype Corsiva" pitchFamily="66" charset="0"/>
              </a:rPr>
              <a:t>Kolkata (Calcutta)</a:t>
            </a:r>
          </a:p>
          <a:p>
            <a:pPr>
              <a:buFont typeface="Wingdings" pitchFamily="2" charset="2"/>
              <a:buChar char="v"/>
            </a:pPr>
            <a:r>
              <a:rPr lang="en-US" sz="3200" dirty="0" smtClean="0">
                <a:latin typeface="Monotype Corsiva" pitchFamily="66" charset="0"/>
              </a:rPr>
              <a:t>Bangalore </a:t>
            </a:r>
          </a:p>
          <a:p>
            <a:pPr>
              <a:buFont typeface="Wingdings" pitchFamily="2" charset="2"/>
              <a:buChar char="v"/>
            </a:pPr>
            <a:r>
              <a:rPr lang="en-US" sz="3200" dirty="0" smtClean="0">
                <a:latin typeface="Monotype Corsiva" pitchFamily="66" charset="0"/>
              </a:rPr>
              <a:t>Chennai (Madras)</a:t>
            </a:r>
            <a:endParaRPr lang="uk-UA" sz="3200" dirty="0" smtClean="0">
              <a:latin typeface="Monotype Corsiva" pitchFamily="66" charset="0"/>
            </a:endParaRPr>
          </a:p>
          <a:p>
            <a:endParaRPr lang="uk-UA" sz="1600" dirty="0"/>
          </a:p>
        </p:txBody>
      </p:sp>
      <p:pic>
        <p:nvPicPr>
          <p:cNvPr id="17412" name="Picture 4" descr="http://orion-voyage.com.ua/userfiles/images/Mumbai09.jpg"/>
          <p:cNvPicPr>
            <a:picLocks noChangeAspect="1" noChangeArrowheads="1"/>
          </p:cNvPicPr>
          <p:nvPr/>
        </p:nvPicPr>
        <p:blipFill>
          <a:blip r:embed="rId2" cstate="print"/>
          <a:srcRect/>
          <a:stretch>
            <a:fillRect/>
          </a:stretch>
        </p:blipFill>
        <p:spPr bwMode="auto">
          <a:xfrm>
            <a:off x="3995936" y="332656"/>
            <a:ext cx="4752528" cy="2928559"/>
          </a:xfrm>
          <a:prstGeom prst="rect">
            <a:avLst/>
          </a:prstGeom>
          <a:solidFill>
            <a:srgbClr val="FFFFFF">
              <a:shade val="85000"/>
            </a:srgbClr>
          </a:solidFill>
          <a:ln w="38100" cap="sq">
            <a:solidFill>
              <a:schemeClr val="accent3">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414" name="Picture 6" descr="http://orion-voyage.com.ua/userfiles/images/07f7bbc6cd76f610c90c4bdc47d45c40.jpg"/>
          <p:cNvPicPr>
            <a:picLocks noChangeAspect="1" noChangeArrowheads="1"/>
          </p:cNvPicPr>
          <p:nvPr/>
        </p:nvPicPr>
        <p:blipFill>
          <a:blip r:embed="rId3" cstate="print"/>
          <a:srcRect/>
          <a:stretch>
            <a:fillRect/>
          </a:stretch>
        </p:blipFill>
        <p:spPr bwMode="auto">
          <a:xfrm>
            <a:off x="3203848" y="3645024"/>
            <a:ext cx="4536504" cy="3024336"/>
          </a:xfrm>
          <a:prstGeom prst="round2DiagRect">
            <a:avLst>
              <a:gd name="adj1" fmla="val 16667"/>
              <a:gd name="adj2" fmla="val 0"/>
            </a:avLst>
          </a:prstGeom>
          <a:ln w="57150" cap="sq">
            <a:solidFill>
              <a:schemeClr val="accent3">
                <a:lumMod val="50000"/>
              </a:schemeClr>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p:txBody>
          <a:bodyPr/>
          <a:lstStyle/>
          <a:p>
            <a:endParaRPr lang="ru-RU" dirty="0"/>
          </a:p>
        </p:txBody>
      </p:sp>
      <p:pic>
        <p:nvPicPr>
          <p:cNvPr id="24578" name="Picture 2" descr="http://www.intergid.ru/modules/tourism/photogallery/excursion/19/2.jpg"/>
          <p:cNvPicPr>
            <a:picLocks noChangeAspect="1" noChangeArrowheads="1"/>
          </p:cNvPicPr>
          <p:nvPr/>
        </p:nvPicPr>
        <p:blipFill>
          <a:blip r:embed="rId2" cstate="print"/>
          <a:srcRect/>
          <a:stretch>
            <a:fillRect/>
          </a:stretch>
        </p:blipFill>
        <p:spPr bwMode="auto">
          <a:xfrm>
            <a:off x="251520" y="260648"/>
            <a:ext cx="3960440" cy="2970330"/>
          </a:xfrm>
          <a:prstGeom prst="rect">
            <a:avLst/>
          </a:prstGeom>
          <a:ln>
            <a:noFill/>
          </a:ln>
          <a:effectLst>
            <a:softEdge rad="112500"/>
          </a:effectLst>
        </p:spPr>
      </p:pic>
      <p:pic>
        <p:nvPicPr>
          <p:cNvPr id="24580" name="Picture 4" descr="http://www.gezengi.com/wp-content/uploads/2012/03/1-mumbai-metro.jpg"/>
          <p:cNvPicPr>
            <a:picLocks noChangeAspect="1" noChangeArrowheads="1"/>
          </p:cNvPicPr>
          <p:nvPr/>
        </p:nvPicPr>
        <p:blipFill>
          <a:blip r:embed="rId3" cstate="print"/>
          <a:srcRect/>
          <a:stretch>
            <a:fillRect/>
          </a:stretch>
        </p:blipFill>
        <p:spPr bwMode="auto">
          <a:xfrm>
            <a:off x="4499992" y="3645024"/>
            <a:ext cx="4391414" cy="2932729"/>
          </a:xfrm>
          <a:prstGeom prst="rect">
            <a:avLst/>
          </a:prstGeom>
          <a:ln>
            <a:noFill/>
          </a:ln>
          <a:effectLst>
            <a:softEdge rad="112500"/>
          </a:effectLst>
        </p:spPr>
      </p:pic>
      <p:pic>
        <p:nvPicPr>
          <p:cNvPr id="24582" name="Picture 6" descr="http://vseprosto.com/cms_content/gallery/vseprosto_com/mumbai_india/mumbai-,-haji-ali-dargah.jpg"/>
          <p:cNvPicPr>
            <a:picLocks noChangeAspect="1" noChangeArrowheads="1"/>
          </p:cNvPicPr>
          <p:nvPr/>
        </p:nvPicPr>
        <p:blipFill>
          <a:blip r:embed="rId4" cstate="print"/>
          <a:srcRect/>
          <a:stretch>
            <a:fillRect/>
          </a:stretch>
        </p:blipFill>
        <p:spPr bwMode="auto">
          <a:xfrm>
            <a:off x="323528" y="3501008"/>
            <a:ext cx="4104456" cy="3078343"/>
          </a:xfrm>
          <a:prstGeom prst="rect">
            <a:avLst/>
          </a:prstGeom>
          <a:ln>
            <a:noFill/>
          </a:ln>
          <a:effectLst>
            <a:softEdge rad="112500"/>
          </a:effectLst>
        </p:spPr>
      </p:pic>
      <p:pic>
        <p:nvPicPr>
          <p:cNvPr id="24584" name="Picture 8" descr="http://ok.ya1.ru/uploads/posts/2013-02/thumbs/1361406775_1360756498_41.jpg"/>
          <p:cNvPicPr>
            <a:picLocks noChangeAspect="1" noChangeArrowheads="1"/>
          </p:cNvPicPr>
          <p:nvPr/>
        </p:nvPicPr>
        <p:blipFill>
          <a:blip r:embed="rId5" cstate="print"/>
          <a:srcRect/>
          <a:stretch>
            <a:fillRect/>
          </a:stretch>
        </p:blipFill>
        <p:spPr bwMode="auto">
          <a:xfrm>
            <a:off x="4195087" y="260648"/>
            <a:ext cx="4948913" cy="3024336"/>
          </a:xfrm>
          <a:prstGeom prst="rect">
            <a:avLst/>
          </a:prstGeom>
          <a:ln>
            <a:noFill/>
          </a:ln>
          <a:effectLst>
            <a:softEdge rad="112500"/>
          </a:effectLst>
        </p:spPr>
      </p:pic>
      <p:sp>
        <p:nvSpPr>
          <p:cNvPr id="9" name="Волна 8"/>
          <p:cNvSpPr/>
          <p:nvPr/>
        </p:nvSpPr>
        <p:spPr>
          <a:xfrm>
            <a:off x="2771800" y="2276872"/>
            <a:ext cx="3168352" cy="2088232"/>
          </a:xfrm>
          <a:prstGeom prst="wav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b="1" dirty="0" smtClean="0">
                <a:solidFill>
                  <a:schemeClr val="tx1"/>
                </a:solidFill>
                <a:latin typeface="Monotype Corsiva" pitchFamily="66" charset="0"/>
              </a:rPr>
              <a:t>Mumbai (Bombay) </a:t>
            </a:r>
            <a:endParaRPr lang="en-US" sz="3600" b="1" dirty="0">
              <a:solidFill>
                <a:schemeClr val="tx1"/>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b</a:t>
            </a:r>
            <a:endParaRPr lang="ru-RU" dirty="0"/>
          </a:p>
        </p:txBody>
      </p:sp>
      <p:sp>
        <p:nvSpPr>
          <p:cNvPr id="4" name="Текст 3"/>
          <p:cNvSpPr>
            <a:spLocks noGrp="1"/>
          </p:cNvSpPr>
          <p:nvPr>
            <p:ph type="body" sz="half" idx="2"/>
          </p:nvPr>
        </p:nvSpPr>
        <p:spPr/>
        <p:txBody>
          <a:bodyPr/>
          <a:lstStyle/>
          <a:p>
            <a:endParaRPr lang="ru-RU"/>
          </a:p>
        </p:txBody>
      </p:sp>
      <p:pic>
        <p:nvPicPr>
          <p:cNvPr id="25602" name="Picture 2" descr="http://www.intergid.ru/modules/tourism/photogallery/city_resort/249/calcutta3.jpeg"/>
          <p:cNvPicPr>
            <a:picLocks noChangeAspect="1" noChangeArrowheads="1"/>
          </p:cNvPicPr>
          <p:nvPr/>
        </p:nvPicPr>
        <p:blipFill>
          <a:blip r:embed="rId2" cstate="print"/>
          <a:srcRect/>
          <a:stretch>
            <a:fillRect/>
          </a:stretch>
        </p:blipFill>
        <p:spPr bwMode="auto">
          <a:xfrm>
            <a:off x="251520" y="260648"/>
            <a:ext cx="4104456" cy="3079774"/>
          </a:xfrm>
          <a:prstGeom prst="rect">
            <a:avLst/>
          </a:prstGeom>
          <a:ln>
            <a:noFill/>
          </a:ln>
          <a:effectLst>
            <a:softEdge rad="112500"/>
          </a:effectLst>
        </p:spPr>
      </p:pic>
      <p:pic>
        <p:nvPicPr>
          <p:cNvPr id="25604" name="Picture 4" descr="http://i.telegraph.co.uk/multimedia/archive/01365/calcutta-bridge_1365702i.jpg"/>
          <p:cNvPicPr>
            <a:picLocks noChangeAspect="1" noChangeArrowheads="1"/>
          </p:cNvPicPr>
          <p:nvPr/>
        </p:nvPicPr>
        <p:blipFill>
          <a:blip r:embed="rId3" cstate="print"/>
          <a:srcRect/>
          <a:stretch>
            <a:fillRect/>
          </a:stretch>
        </p:blipFill>
        <p:spPr bwMode="auto">
          <a:xfrm>
            <a:off x="4355976" y="3717032"/>
            <a:ext cx="4392488" cy="2833863"/>
          </a:xfrm>
          <a:prstGeom prst="rect">
            <a:avLst/>
          </a:prstGeom>
          <a:ln>
            <a:noFill/>
          </a:ln>
          <a:effectLst>
            <a:softEdge rad="112500"/>
          </a:effectLst>
        </p:spPr>
      </p:pic>
      <p:pic>
        <p:nvPicPr>
          <p:cNvPr id="25606" name="Picture 6" descr="http://voyageservice.net/images/upload/3_76.jpg"/>
          <p:cNvPicPr>
            <a:picLocks noChangeAspect="1" noChangeArrowheads="1"/>
          </p:cNvPicPr>
          <p:nvPr/>
        </p:nvPicPr>
        <p:blipFill>
          <a:blip r:embed="rId4" cstate="print"/>
          <a:srcRect/>
          <a:stretch>
            <a:fillRect/>
          </a:stretch>
        </p:blipFill>
        <p:spPr bwMode="auto">
          <a:xfrm>
            <a:off x="251520" y="3475964"/>
            <a:ext cx="4032448" cy="3064662"/>
          </a:xfrm>
          <a:prstGeom prst="rect">
            <a:avLst/>
          </a:prstGeom>
          <a:ln>
            <a:noFill/>
          </a:ln>
          <a:effectLst>
            <a:softEdge rad="112500"/>
          </a:effectLst>
        </p:spPr>
      </p:pic>
      <p:pic>
        <p:nvPicPr>
          <p:cNvPr id="25608" name="Picture 8" descr="http://www.vivandlarry.com/wp-content/uploads/2012/03/Picture-9.png"/>
          <p:cNvPicPr>
            <a:picLocks noChangeAspect="1" noChangeArrowheads="1"/>
          </p:cNvPicPr>
          <p:nvPr/>
        </p:nvPicPr>
        <p:blipFill>
          <a:blip r:embed="rId5" cstate="print"/>
          <a:srcRect/>
          <a:stretch>
            <a:fillRect/>
          </a:stretch>
        </p:blipFill>
        <p:spPr bwMode="auto">
          <a:xfrm>
            <a:off x="4499992" y="476672"/>
            <a:ext cx="4394627" cy="2959050"/>
          </a:xfrm>
          <a:prstGeom prst="rect">
            <a:avLst/>
          </a:prstGeom>
          <a:ln>
            <a:noFill/>
          </a:ln>
          <a:effectLst>
            <a:softEdge rad="112500"/>
          </a:effectLst>
        </p:spPr>
      </p:pic>
      <p:sp>
        <p:nvSpPr>
          <p:cNvPr id="9" name="Волна 8"/>
          <p:cNvSpPr/>
          <p:nvPr/>
        </p:nvSpPr>
        <p:spPr>
          <a:xfrm>
            <a:off x="2987824" y="2564904"/>
            <a:ext cx="3096344" cy="2016224"/>
          </a:xfrm>
          <a:prstGeom prst="wav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it-IT" sz="3600" b="1" dirty="0" smtClean="0">
                <a:solidFill>
                  <a:schemeClr val="tx1"/>
                </a:solidFill>
                <a:latin typeface="Monotype Corsiva" pitchFamily="66" charset="0"/>
              </a:rPr>
              <a:t>Kolkata (Calcutta)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p:txBody>
          <a:bodyPr/>
          <a:lstStyle/>
          <a:p>
            <a:endParaRPr lang="ru-RU"/>
          </a:p>
        </p:txBody>
      </p:sp>
      <p:pic>
        <p:nvPicPr>
          <p:cNvPr id="26626" name="Picture 2" descr="http://i51.fastpic.ru/thumb/2012/1222/72/10f836daf988a4e6801dd2c8f6a42b72.jpeg"/>
          <p:cNvPicPr>
            <a:picLocks noChangeAspect="1" noChangeArrowheads="1"/>
          </p:cNvPicPr>
          <p:nvPr/>
        </p:nvPicPr>
        <p:blipFill>
          <a:blip r:embed="rId2" cstate="print"/>
          <a:srcRect/>
          <a:stretch>
            <a:fillRect/>
          </a:stretch>
        </p:blipFill>
        <p:spPr bwMode="auto">
          <a:xfrm>
            <a:off x="323528" y="260648"/>
            <a:ext cx="4392488" cy="3294366"/>
          </a:xfrm>
          <a:prstGeom prst="rect">
            <a:avLst/>
          </a:prstGeom>
          <a:ln>
            <a:noFill/>
          </a:ln>
          <a:effectLst>
            <a:softEdge rad="112500"/>
          </a:effectLst>
        </p:spPr>
      </p:pic>
      <p:pic>
        <p:nvPicPr>
          <p:cNvPr id="26628" name="Picture 4" descr="http://armenpress.am/static/news/b/2013/09/732546.jpg"/>
          <p:cNvPicPr>
            <a:picLocks noChangeAspect="1" noChangeArrowheads="1"/>
          </p:cNvPicPr>
          <p:nvPr/>
        </p:nvPicPr>
        <p:blipFill>
          <a:blip r:embed="rId3" cstate="print"/>
          <a:srcRect/>
          <a:stretch>
            <a:fillRect/>
          </a:stretch>
        </p:blipFill>
        <p:spPr bwMode="auto">
          <a:xfrm>
            <a:off x="323528" y="3717032"/>
            <a:ext cx="4032448" cy="2709301"/>
          </a:xfrm>
          <a:prstGeom prst="rect">
            <a:avLst/>
          </a:prstGeom>
          <a:ln>
            <a:noFill/>
          </a:ln>
          <a:effectLst>
            <a:softEdge rad="112500"/>
          </a:effectLst>
        </p:spPr>
      </p:pic>
      <p:pic>
        <p:nvPicPr>
          <p:cNvPr id="26630" name="Picture 6" descr="http://img359.imageshack.us/img359/593/tidelpark7zj.jpg"/>
          <p:cNvPicPr>
            <a:picLocks noChangeAspect="1" noChangeArrowheads="1"/>
          </p:cNvPicPr>
          <p:nvPr/>
        </p:nvPicPr>
        <p:blipFill>
          <a:blip r:embed="rId4" cstate="print"/>
          <a:srcRect/>
          <a:stretch>
            <a:fillRect/>
          </a:stretch>
        </p:blipFill>
        <p:spPr bwMode="auto">
          <a:xfrm>
            <a:off x="4427984" y="3573016"/>
            <a:ext cx="4500127" cy="2998210"/>
          </a:xfrm>
          <a:prstGeom prst="rect">
            <a:avLst/>
          </a:prstGeom>
          <a:ln>
            <a:noFill/>
          </a:ln>
          <a:effectLst>
            <a:softEdge rad="112500"/>
          </a:effectLst>
        </p:spPr>
      </p:pic>
      <p:pic>
        <p:nvPicPr>
          <p:cNvPr id="26632" name="Picture 8" descr="http://im7-tub-ua.yandex.net/i?id=490542287-63-72&amp;n=21"/>
          <p:cNvPicPr>
            <a:picLocks noChangeAspect="1" noChangeArrowheads="1"/>
          </p:cNvPicPr>
          <p:nvPr/>
        </p:nvPicPr>
        <p:blipFill>
          <a:blip r:embed="rId5" cstate="print"/>
          <a:srcRect/>
          <a:stretch>
            <a:fillRect/>
          </a:stretch>
        </p:blipFill>
        <p:spPr bwMode="auto">
          <a:xfrm>
            <a:off x="4860032" y="723934"/>
            <a:ext cx="3960440" cy="2549640"/>
          </a:xfrm>
          <a:prstGeom prst="rect">
            <a:avLst/>
          </a:prstGeom>
          <a:ln>
            <a:noFill/>
          </a:ln>
          <a:effectLst>
            <a:softEdge rad="112500"/>
          </a:effectLst>
        </p:spPr>
      </p:pic>
      <p:sp>
        <p:nvSpPr>
          <p:cNvPr id="9" name="Волна 8"/>
          <p:cNvSpPr/>
          <p:nvPr/>
        </p:nvSpPr>
        <p:spPr>
          <a:xfrm>
            <a:off x="2987824" y="2492896"/>
            <a:ext cx="3096344" cy="2016224"/>
          </a:xfrm>
          <a:prstGeom prst="wav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dirty="0" smtClean="0">
                <a:solidFill>
                  <a:schemeClr val="tx1"/>
                </a:solidFill>
                <a:latin typeface="Monotype Corsiva" pitchFamily="66" charset="0"/>
              </a:rPr>
              <a:t>Chennai (Madras)</a:t>
            </a:r>
            <a:endParaRPr lang="uk-UA" sz="4000" b="1" dirty="0" smtClean="0">
              <a:solidFill>
                <a:schemeClr val="tx1"/>
              </a:solidFill>
              <a:latin typeface="Monotype Corsiva"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457</Words>
  <Application>Microsoft Office PowerPoint</Application>
  <PresentationFormat>Экран (4:3)</PresentationFormat>
  <Paragraphs>74</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India</vt:lpstr>
      <vt:lpstr>India</vt:lpstr>
      <vt:lpstr>India</vt:lpstr>
      <vt:lpstr>Languages</vt:lpstr>
      <vt:lpstr>Capital: New Delhi  </vt:lpstr>
      <vt:lpstr>Major cities of India</vt:lpstr>
      <vt:lpstr>Слайд 7</vt:lpstr>
      <vt:lpstr>b</vt:lpstr>
      <vt:lpstr>Слайд 9</vt:lpstr>
      <vt:lpstr>Слайд 10</vt:lpstr>
      <vt:lpstr>Слайд 11</vt:lpstr>
      <vt:lpstr>Слайд 12</vt:lpstr>
      <vt:lpstr>Слайд 13</vt:lpstr>
      <vt:lpstr>Places of interest</vt:lpstr>
      <vt:lpstr>Слайд 15</vt:lpstr>
      <vt:lpstr>Taj Mahal </vt:lpstr>
      <vt:lpstr>Abandoned city –  Vijayanagar</vt:lpstr>
      <vt:lpstr>Khajuraho</vt:lpstr>
      <vt:lpstr>Kharmandir Sakhib</vt:lpstr>
      <vt:lpstr>Слайд 20</vt:lpstr>
      <vt:lpstr>Interesting   facts</vt:lpstr>
      <vt:lpstr>Слайд 22</vt:lpstr>
      <vt:lpstr>Слайд 23</vt:lpstr>
      <vt:lpstr>Holi?!</vt:lpstr>
      <vt:lpstr>Слайд 25</vt:lpstr>
      <vt:lpstr>Symbolics</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dc:title>
  <dc:creator>АЛИНА</dc:creator>
  <cp:lastModifiedBy>АЛИНА</cp:lastModifiedBy>
  <cp:revision>31</cp:revision>
  <dcterms:created xsi:type="dcterms:W3CDTF">2014-02-17T16:04:03Z</dcterms:created>
  <dcterms:modified xsi:type="dcterms:W3CDTF">2014-03-15T11:02:49Z</dcterms:modified>
</cp:coreProperties>
</file>