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FECC021-0D9D-43B9-83B6-CE505AE7E12E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1B2B-E048-4950-AD42-FF26F409DC4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C021-0D9D-43B9-83B6-CE505AE7E12E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1B2B-E048-4950-AD42-FF26F409DC4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C021-0D9D-43B9-83B6-CE505AE7E12E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1B2B-E048-4950-AD42-FF26F409DC4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C021-0D9D-43B9-83B6-CE505AE7E12E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1B2B-E048-4950-AD42-FF26F409DC4C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C021-0D9D-43B9-83B6-CE505AE7E12E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1B2B-E048-4950-AD42-FF26F409DC4C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C021-0D9D-43B9-83B6-CE505AE7E12E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1B2B-E048-4950-AD42-FF26F409DC4C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C021-0D9D-43B9-83B6-CE505AE7E12E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1B2B-E048-4950-AD42-FF26F409DC4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C021-0D9D-43B9-83B6-CE505AE7E12E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1B2B-E048-4950-AD42-FF26F409DC4C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C021-0D9D-43B9-83B6-CE505AE7E12E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1B2B-E048-4950-AD42-FF26F409DC4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C021-0D9D-43B9-83B6-CE505AE7E12E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1B2B-E048-4950-AD42-FF26F409DC4C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C021-0D9D-43B9-83B6-CE505AE7E12E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1B2B-E048-4950-AD42-FF26F409DC4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FECC021-0D9D-43B9-83B6-CE505AE7E12E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9651B2B-E048-4950-AD42-FF26F409DC4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1%96%D0%BB%D0%BE%D1%81%D0%BE%D1%84" TargetMode="External"/><Relationship Id="rId13" Type="http://schemas.openxmlformats.org/officeDocument/2006/relationships/hyperlink" Target="http://uk.wikipedia.org/wiki/%D0%91%D0%BE%D0%B3%D0%BE%D1%81%D0%BB%D0%BE%D0%B2%27%D1%8F" TargetMode="External"/><Relationship Id="rId3" Type="http://schemas.openxmlformats.org/officeDocument/2006/relationships/hyperlink" Target="http://uk.wikipedia.org/wiki/1718" TargetMode="External"/><Relationship Id="rId7" Type="http://schemas.openxmlformats.org/officeDocument/2006/relationships/hyperlink" Target="http://uk.wikipedia.org/wiki/%D0%9C%D0%B0%D1%82%D0%B5%D0%BC%D0%B0%D1%82%D0%B8%D0%BA" TargetMode="External"/><Relationship Id="rId12" Type="http://schemas.openxmlformats.org/officeDocument/2006/relationships/hyperlink" Target="http://uk.wikipedia.org/wiki/%D0%9C%D0%B0%D1%80%D1%96%D1%8F_%D2%90%D0%B0%D0%B5%D1%82%D0%B0%D0%BD%D0%B0_%D0%90%D0%BD%D1%8C%D1%94%D0%B7%D1%96#cite_note-1" TargetMode="External"/><Relationship Id="rId2" Type="http://schemas.openxmlformats.org/officeDocument/2006/relationships/hyperlink" Target="http://uk.wikipedia.org/wiki/16_%D1%82%D1%80%D0%B0%D0%B2%D0%BD%D1%8F" TargetMode="Externa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86%D1%82%D0%B0%D0%BB%D1%96%D1%8F" TargetMode="External"/><Relationship Id="rId11" Type="http://schemas.openxmlformats.org/officeDocument/2006/relationships/hyperlink" Target="http://uk.wikipedia.org/wiki/%D0%91%D0%BE%D0%BB%D0%BE%D0%BD%D1%81%D1%8C%D0%BA%D0%B8%D0%B9_%D1%83%D0%BD%D1%96%D0%B2%D0%B5%D1%80%D1%81%D0%B8%D1%82%D0%B5%D1%82" TargetMode="External"/><Relationship Id="rId5" Type="http://schemas.openxmlformats.org/officeDocument/2006/relationships/hyperlink" Target="http://uk.wikipedia.org/wiki/1799" TargetMode="External"/><Relationship Id="rId15" Type="http://schemas.openxmlformats.org/officeDocument/2006/relationships/hyperlink" Target="http://uk.wikipedia.org/wiki/%D0%9C%D0%B0%D1%80%D1%96%D1%8F_%D2%90%D0%B0%D0%B5%D1%82%D0%B0%D0%BD%D0%B0_%D0%90%D0%BD%D1%8C%D1%94%D0%B7%D1%96#cite_note-Alic-2" TargetMode="External"/><Relationship Id="rId10" Type="http://schemas.openxmlformats.org/officeDocument/2006/relationships/hyperlink" Target="http://uk.wikipedia.org/wiki/%D0%86%D0%BD%D1%82%D0%B5%D0%B3%D1%80%D0%B0%D0%BB%D1%8C%D0%BD%D0%B5_%D1%87%D0%B8%D1%81%D0%BB%D0%B5%D0%BD%D0%BD%D1%8F" TargetMode="External"/><Relationship Id="rId4" Type="http://schemas.openxmlformats.org/officeDocument/2006/relationships/hyperlink" Target="http://uk.wikipedia.org/wiki/9_%D1%81%D1%96%D1%87%D0%BD%D1%8F" TargetMode="External"/><Relationship Id="rId9" Type="http://schemas.openxmlformats.org/officeDocument/2006/relationships/hyperlink" Target="http://uk.wikipedia.org/wiki/%D0%94%D0%B8%D1%84%D0%B5%D1%80%D0%B5%D0%BD%D1%86%D1%96%D0%B0%D0%BB%D1%8C%D0%BD%D0%B5_%D1%87%D0%B8%D1%81%D0%BB%D0%B5%D0%BD%D0%BD%D1%8F" TargetMode="External"/><Relationship Id="rId14" Type="http://schemas.openxmlformats.org/officeDocument/2006/relationships/hyperlink" Target="http://uk.wikipedia.org/wiki/%D0%9F%D0%B0%D1%82%D1%80%D0%B8%D1%81%D1%82%D0%B8%D0%BA%D0%B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1%82%D0%BE%D0%BA%D0%B3%D0%BE%D0%BB%D1%8C%D0%BC" TargetMode="External"/><Relationship Id="rId13" Type="http://schemas.openxmlformats.org/officeDocument/2006/relationships/hyperlink" Target="http://uk.wikipedia.org/wiki/%D0%9F%D1%80%D0%BE%D1%84%D0%B5%D1%81%D0%BE%D1%80" TargetMode="External"/><Relationship Id="rId18" Type="http://schemas.openxmlformats.org/officeDocument/2006/relationships/hyperlink" Target="http://uk.wikipedia.org/wiki/%D0%9C%D0%B5%D1%85%D0%B0%D0%BD%D1%96%D0%BA%D0%B0" TargetMode="External"/><Relationship Id="rId3" Type="http://schemas.openxmlformats.org/officeDocument/2006/relationships/hyperlink" Target="http://uk.wikipedia.org/wiki/15_%D1%81%D1%96%D1%87%D0%BD%D1%8F" TargetMode="External"/><Relationship Id="rId21" Type="http://schemas.openxmlformats.org/officeDocument/2006/relationships/hyperlink" Target="http://uk.wikipedia.org/wiki/%D0%9F%D0%B5%D1%82%D0%B5%D1%80%D0%B1%D1%83%D1%80%D0%B7%D1%8C%D0%BA%D0%B0_%D0%90%D0%9D" TargetMode="External"/><Relationship Id="rId7" Type="http://schemas.openxmlformats.org/officeDocument/2006/relationships/hyperlink" Target="http://uk.wikipedia.org/wiki/1891" TargetMode="External"/><Relationship Id="rId12" Type="http://schemas.openxmlformats.org/officeDocument/2006/relationships/hyperlink" Target="http://uk.wikipedia.org/wiki/%D0%9A%D0%BE%D0%B2%D0%B0%D0%BB%D0%B5%D0%B2%D1%81%D1%8C%D0%BA%D0%B0_%D0%A1%D0%BE%D1%84%D1%96%D1%8F_%D0%92%D0%B0%D1%81%D0%B8%D0%BB%D1%96%D0%B2%D0%BD%D0%B0#cite_note-1" TargetMode="External"/><Relationship Id="rId17" Type="http://schemas.openxmlformats.org/officeDocument/2006/relationships/hyperlink" Target="http://uk.wikipedia.org/wiki/%D0%9A%D0%BE%D0%BC%D0%BF%D0%BB%D0%B5%D0%BA%D1%81%D0%BD%D0%B8%D0%B9_%D0%B0%D0%BD%D0%B0%D0%BB%D1%96%D0%B7" TargetMode="External"/><Relationship Id="rId2" Type="http://schemas.openxmlformats.org/officeDocument/2006/relationships/image" Target="../media/image5.jpg"/><Relationship Id="rId16" Type="http://schemas.openxmlformats.org/officeDocument/2006/relationships/hyperlink" Target="http://uk.wikipedia.org/wiki/%D0%94%D0%B8%D1%84%D0%B5%D1%80%D0%B5%D0%BD%D1%86%D1%96%D0%B0%D0%BB%D1%8C%D0%BD%D1%96_%D1%80%D1%96%D0%B2%D0%BD%D1%8F%D0%BD%D0%BD%D1%8F" TargetMode="External"/><Relationship Id="rId20" Type="http://schemas.openxmlformats.org/officeDocument/2006/relationships/hyperlink" Target="http://uk.wikipedia.org/wiki/%D0%A7%D0%BB%D0%B5%D0%BD-%D0%BA%D0%BE%D1%80%D0%B5%D1%81%D0%BF%D0%BE%D0%BD%D0%B4%D0%B5%D0%BD%D1%82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10_%D0%BB%D1%8E%D1%82%D0%BE%D0%B3%D0%BE" TargetMode="External"/><Relationship Id="rId11" Type="http://schemas.openxmlformats.org/officeDocument/2006/relationships/hyperlink" Target="http://uk.wikipedia.org/wiki/%D0%A8%D0%BB%D1%8F%D1%85%D1%82%D0%B0" TargetMode="External"/><Relationship Id="rId5" Type="http://schemas.openxmlformats.org/officeDocument/2006/relationships/hyperlink" Target="http://uk.wikipedia.org/wiki/%D0%9C%D0%BE%D1%81%D0%BA%D0%B2%D0%B0" TargetMode="External"/><Relationship Id="rId15" Type="http://schemas.openxmlformats.org/officeDocument/2006/relationships/hyperlink" Target="http://uk.wikipedia.org/wiki/%D0%9C%D0%B0%D1%82%D0%B5%D0%BC%D0%B0%D1%82%D0%B8%D1%87%D0%BD%D0%B8%D0%B9_%D0%B0%D0%BD%D0%B0%D0%BB%D1%96%D0%B7" TargetMode="External"/><Relationship Id="rId23" Type="http://schemas.openxmlformats.org/officeDocument/2006/relationships/hyperlink" Target="http://uk.wikipedia.org/wiki/%D0%A1%D0%BB%D0%BE%D0%B1%D0%BE%D0%B6%D0%B0%D0%BD%D1%89%D0%B8%D0%BD%D0%B0" TargetMode="External"/><Relationship Id="rId10" Type="http://schemas.openxmlformats.org/officeDocument/2006/relationships/hyperlink" Target="http://uk.wikipedia.org/wiki/%D0%91%D1%96%D0%BB%D0%BE%D1%80%D1%83%D1%81%D1%8C" TargetMode="External"/><Relationship Id="rId19" Type="http://schemas.openxmlformats.org/officeDocument/2006/relationships/hyperlink" Target="http://uk.wikipedia.org/wiki/%D0%90%D1%81%D1%82%D1%80%D0%BE%D0%BD%D0%BE%D0%BC%D1%96%D1%8F" TargetMode="External"/><Relationship Id="rId4" Type="http://schemas.openxmlformats.org/officeDocument/2006/relationships/hyperlink" Target="http://uk.wikipedia.org/wiki/1850" TargetMode="External"/><Relationship Id="rId9" Type="http://schemas.openxmlformats.org/officeDocument/2006/relationships/hyperlink" Target="http://uk.wikipedia.org/wiki/%D0%9C%D0%B0%D1%82%D0%B5%D0%BC%D0%B0%D1%82%D0%B8%D0%BA" TargetMode="External"/><Relationship Id="rId14" Type="http://schemas.openxmlformats.org/officeDocument/2006/relationships/hyperlink" Target="http://uk.wikipedia.org/wiki/%D0%A1%D1%82%D0%BE%D0%BA%D0%B3%D0%BE%D0%BB%D1%8C%D0%BC%D1%81%D1%8C%D0%BA%D0%B8%D0%B9_%D1%83%D0%BD%D1%96%D0%B2%D0%B5%D1%80%D1%81%D0%B8%D1%82%D0%B5%D1%82" TargetMode="External"/><Relationship Id="rId22" Type="http://schemas.openxmlformats.org/officeDocument/2006/relationships/hyperlink" Target="http://uk.wikipedia.org/wiki/%D0%9F%D0%B0%D0%BB%D0%B5%D0%BE%D0%BD%D1%82%D0%BE%D0%BB%D0%BE%D0%B3%D1%96%D1%8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2%D0%B5%D0%BE%D0%BD&amp;action=edit&amp;redlink=1" TargetMode="External"/><Relationship Id="rId13" Type="http://schemas.openxmlformats.org/officeDocument/2006/relationships/hyperlink" Target="http://uk.wikipedia.org/wiki/%D0%90%D1%80%D0%B8%D1%84%D0%BC%D0%B5%D1%82%D0%B8%D0%BA%D0%B0" TargetMode="External"/><Relationship Id="rId18" Type="http://schemas.openxmlformats.org/officeDocument/2006/relationships/image" Target="../media/image6.png"/><Relationship Id="rId3" Type="http://schemas.openxmlformats.org/officeDocument/2006/relationships/hyperlink" Target="http://uk.wikipedia.org/wiki/370" TargetMode="External"/><Relationship Id="rId7" Type="http://schemas.openxmlformats.org/officeDocument/2006/relationships/hyperlink" Target="http://uk.wikipedia.org/wiki/%D0%90%D1%81%D1%82%D1%80%D0%BE%D0%BD%D0%BE%D0%BC" TargetMode="External"/><Relationship Id="rId12" Type="http://schemas.openxmlformats.org/officeDocument/2006/relationships/hyperlink" Target="http://uk.wikipedia.org/wiki/%D0%94%D1%96%D0%BE%D1%84%D0%B0%D0%BD%D1%82" TargetMode="External"/><Relationship Id="rId17" Type="http://schemas.openxmlformats.org/officeDocument/2006/relationships/hyperlink" Target="http://uk.wikipedia.org/wiki/%D0%93%D1%96%D0%BF%D0%B0%D1%82%D1%96%D1%8F#cite_note-3" TargetMode="External"/><Relationship Id="rId2" Type="http://schemas.openxmlformats.org/officeDocument/2006/relationships/hyperlink" Target="http://uk.wikipedia.org/wiki/%D0%93%D1%80%D0%B5%D1%86%D1%8C%D0%BA%D0%B0_%D0%BC%D0%BE%D0%B2%D0%B0" TargetMode="External"/><Relationship Id="rId16" Type="http://schemas.openxmlformats.org/officeDocument/2006/relationships/hyperlink" Target="http://uk.wikipedia.org/wiki/%D0%93%D1%96%D0%BF%D0%B0%D1%82%D1%96%D1%8F#cite_note-2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9C%D0%B0%D1%82%D0%B5%D0%BC%D0%B0%D1%82%D0%B8%D0%BA" TargetMode="External"/><Relationship Id="rId11" Type="http://schemas.openxmlformats.org/officeDocument/2006/relationships/hyperlink" Target="http://uk.wikipedia.org/wiki/%D0%9A%D0%BE%D0%BD%D1%96%D1%87%D0%BD%D1%96_%D0%BF%D0%B5%D1%80%D0%B5%D1%82%D0%B8%D0%BD%D0%B8" TargetMode="External"/><Relationship Id="rId5" Type="http://schemas.openxmlformats.org/officeDocument/2006/relationships/hyperlink" Target="http://uk.wikipedia.org/wiki/%D0%A4%D1%96%D0%BB%D0%BE%D1%81%D0%BE%D1%84" TargetMode="External"/><Relationship Id="rId15" Type="http://schemas.openxmlformats.org/officeDocument/2006/relationships/hyperlink" Target="http://uk.wikipedia.org/wiki/%D0%93%D1%96%D0%BF%D0%B0%D1%82%D1%96%D1%8F#cite_note-.D0.9F.D1.80.D0.B5.D0.BE.D0.B1.D1.80.D0.B0.D0.B6.D0.B5.D0.BD.D1.81.D0.BA.D0.B8.D0.B9-1" TargetMode="External"/><Relationship Id="rId10" Type="http://schemas.openxmlformats.org/officeDocument/2006/relationships/hyperlink" Target="http://uk.wikipedia.org/wiki/%D0%AF%D0%BC%D0%B2%D0%BB%D1%96%D1%85" TargetMode="External"/><Relationship Id="rId4" Type="http://schemas.openxmlformats.org/officeDocument/2006/relationships/hyperlink" Target="http://uk.wikipedia.org/wiki/415" TargetMode="External"/><Relationship Id="rId9" Type="http://schemas.openxmlformats.org/officeDocument/2006/relationships/hyperlink" Target="http://uk.wikipedia.org/wiki/%D0%9D%D0%B5%D0%BE%D0%BF%D0%BB%D0%B0%D1%82%D0%BE%D0%BD%D1%96%D0%B7%D0%BC" TargetMode="External"/><Relationship Id="rId14" Type="http://schemas.openxmlformats.org/officeDocument/2006/relationships/hyperlink" Target="http://uk.wikipedia.org/wiki/%D0%A1%D0%B2%D1%8F%D1%82%D0%B0_%D0%9A%D0%B0%D1%82%D0%B5%D1%80%D0%B8%D0%BD%D0%B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35" TargetMode="External"/><Relationship Id="rId13" Type="http://schemas.openxmlformats.org/officeDocument/2006/relationships/hyperlink" Target="http://uk.wikipedia.org/wiki/%D0%9C%D0%B0%D1%82%D0%B5%D0%BC%D0%B0%D1%82%D0%B8%D0%BA" TargetMode="External"/><Relationship Id="rId3" Type="http://schemas.openxmlformats.org/officeDocument/2006/relationships/hyperlink" Target="http://uk.wikipedia.org/wiki/23_%D0%B1%D0%B5%D1%80%D0%B5%D0%B7%D0%BD%D1%8F" TargetMode="External"/><Relationship Id="rId7" Type="http://schemas.openxmlformats.org/officeDocument/2006/relationships/hyperlink" Target="http://uk.wikipedia.org/wiki/14_%D0%BA%D0%B2%D1%96%D1%82%D0%BD%D1%8F" TargetMode="External"/><Relationship Id="rId12" Type="http://schemas.openxmlformats.org/officeDocument/2006/relationships/hyperlink" Target="http://uk.wikipedia.org/wiki/%D0%9D%D1%96%D0%BC%D1%86%D1%96" TargetMode="External"/><Relationship Id="rId2" Type="http://schemas.openxmlformats.org/officeDocument/2006/relationships/hyperlink" Target="http://uk.wikipedia.org/wiki/%D0%9D%D1%96%D0%BC%D0%B5%D1%86%D1%8C%D0%BA%D0%B0_%D0%BC%D0%BE%D0%B2%D0%B0" TargetMode="External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9D%D1%96%D0%BC%D0%B5%D1%87%D1%87%D0%B8%D0%BD%D0%B0" TargetMode="External"/><Relationship Id="rId11" Type="http://schemas.openxmlformats.org/officeDocument/2006/relationships/hyperlink" Target="http://uk.wikipedia.org/wiki/%D0%A1%D0%A8%D0%90" TargetMode="External"/><Relationship Id="rId5" Type="http://schemas.openxmlformats.org/officeDocument/2006/relationships/hyperlink" Target="http://uk.wikipedia.org/wiki/%D0%95%D1%80%D0%BB%D0%B0%D0%BD%D0%B3%D0%B5%D0%BD" TargetMode="External"/><Relationship Id="rId15" Type="http://schemas.openxmlformats.org/officeDocument/2006/relationships/hyperlink" Target="http://uk.wikipedia.org/wiki/%D0%95%D0%BC%D0%BC%D1%96_%D0%9D%D0%B5%D1%82%D0%B5%D1%80#cite_note-2" TargetMode="External"/><Relationship Id="rId10" Type="http://schemas.openxmlformats.org/officeDocument/2006/relationships/hyperlink" Target="http://uk.wikipedia.org/wiki/%D0%9F%D0%B5%D0%BD%D1%81%D1%96%D0%BB%D1%8C%D0%B2%D0%B0%D0%BD%D1%96%D1%8F" TargetMode="External"/><Relationship Id="rId4" Type="http://schemas.openxmlformats.org/officeDocument/2006/relationships/hyperlink" Target="http://uk.wikipedia.org/wiki/1882" TargetMode="External"/><Relationship Id="rId9" Type="http://schemas.openxmlformats.org/officeDocument/2006/relationships/hyperlink" Target="http://uk.wikipedia.org/w/index.php?title=%D0%91%D1%80%D1%96%D0%BD-%D0%9C%D0%BE%D1%80&amp;action=edit&amp;redlink=1" TargetMode="External"/><Relationship Id="rId14" Type="http://schemas.openxmlformats.org/officeDocument/2006/relationships/hyperlink" Target="http://uk.wikipedia.org/wiki/%D0%95%D0%BC%D0%BC%D1%96_%D0%9D%D0%B5%D1%82%D0%B5%D1%80#cite_note-psa-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26_%D0%BB%D0%B8%D0%BF%D0%BD%D1%8F" TargetMode="External"/><Relationship Id="rId3" Type="http://schemas.openxmlformats.org/officeDocument/2006/relationships/hyperlink" Target="http://uk.wikipedia.org/wiki/%D0%86%D1%82%D0%B0%D0%BB%D1%96%D0%B9%D1%81%D1%8C%D0%BA%D0%B0_%D0%BC%D0%BE%D0%B2%D0%B0" TargetMode="External"/><Relationship Id="rId7" Type="http://schemas.openxmlformats.org/officeDocument/2006/relationships/hyperlink" Target="http://uk.wikipedia.org/wiki/%D0%92%D0%B5%D0%BD%D0%B5%D1%86%D1%96%D1%8F" TargetMode="External"/><Relationship Id="rId12" Type="http://schemas.openxmlformats.org/officeDocument/2006/relationships/hyperlink" Target="http://uk.wikipedia.org/wiki/%D0%94%D0%BE%D0%BA%D1%82%D0%BE%D1%80_%D0%BD%D0%B0%D1%83%D0%B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1646" TargetMode="External"/><Relationship Id="rId11" Type="http://schemas.openxmlformats.org/officeDocument/2006/relationships/hyperlink" Target="http://uk.wikipedia.org/wiki/%D0%9C%D0%B0%D1%82%D0%B5%D0%BC%D0%B0%D1%82%D0%B8%D0%BA" TargetMode="External"/><Relationship Id="rId5" Type="http://schemas.openxmlformats.org/officeDocument/2006/relationships/hyperlink" Target="http://uk.wikipedia.org/wiki/5_%D1%87%D0%B5%D1%80%D0%B2%D0%BD%D1%8F" TargetMode="External"/><Relationship Id="rId10" Type="http://schemas.openxmlformats.org/officeDocument/2006/relationships/hyperlink" Target="http://uk.wikipedia.org/wiki/%D0%A4%D1%96%D0%BB%D0%BE%D1%81%D0%BE%D1%84" TargetMode="External"/><Relationship Id="rId4" Type="http://schemas.openxmlformats.org/officeDocument/2006/relationships/hyperlink" Target="http://uk.wikipedia.org/wiki/25_%D1%87%D0%B5%D1%80%D0%B2%D0%BD%D1%8F" TargetMode="External"/><Relationship Id="rId9" Type="http://schemas.openxmlformats.org/officeDocument/2006/relationships/hyperlink" Target="http://uk.wikipedia.org/wiki/168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0%B0%D1%82%D0%B5%D0%BC%D0%B0%D1%82%D0%B8%D0%BA%D0%B0" TargetMode="External"/><Relationship Id="rId13" Type="http://schemas.openxmlformats.org/officeDocument/2006/relationships/hyperlink" Target="http://uk.wikipedia.org/wiki/%D0%9F%D1%80%D0%BE%D0%B3%D1%80%D0%B0%D0%BC%D1%96%D1%81%D1%82" TargetMode="External"/><Relationship Id="rId3" Type="http://schemas.openxmlformats.org/officeDocument/2006/relationships/hyperlink" Target="http://uk.wikipedia.org/wiki/10_%D0%B3%D1%80%D1%83%D0%B4%D0%BD%D1%8F" TargetMode="External"/><Relationship Id="rId7" Type="http://schemas.openxmlformats.org/officeDocument/2006/relationships/hyperlink" Target="http://uk.wikipedia.org/wiki/%D0%90%D0%BD%D0%B3%D0%BB%D1%96%D1%8F" TargetMode="External"/><Relationship Id="rId12" Type="http://schemas.openxmlformats.org/officeDocument/2006/relationships/hyperlink" Target="http://uk.wikipedia.org/w/index.php?title=%D0%A0%D0%BE%D0%B1%D0%BE%D1%87%D0%B0_%D0%BA%D0%BE%D0%BC%D1%96%D1%80%D0%BA%D0%B0&amp;action=edit&amp;redlink=1" TargetMode="External"/><Relationship Id="rId2" Type="http://schemas.openxmlformats.org/officeDocument/2006/relationships/hyperlink" Target="http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1852" TargetMode="External"/><Relationship Id="rId11" Type="http://schemas.openxmlformats.org/officeDocument/2006/relationships/hyperlink" Target="http://uk.wikipedia.org/wiki/%D0%A6%D0%B8%D0%BA%D0%BB_%28%D0%BF%D1%80%D0%BE%D0%B3%D1%80%D0%B0%D0%BC%D1%83%D0%B2%D0%B0%D0%BD%D0%BD%D1%8F%29" TargetMode="External"/><Relationship Id="rId5" Type="http://schemas.openxmlformats.org/officeDocument/2006/relationships/hyperlink" Target="http://uk.wikipedia.org/wiki/27_%D0%BB%D0%B8%D1%81%D1%82%D0%BE%D0%BF%D0%B0%D0%B4%D0%B0" TargetMode="External"/><Relationship Id="rId10" Type="http://schemas.openxmlformats.org/officeDocument/2006/relationships/hyperlink" Target="http://uk.wikipedia.org/wiki/%D0%9A%D0%BE%D0%BC%D0%BF%27%D1%8E%D1%82%D0%B5%D1%80%D0%BD%D0%B0_%D0%BF%D1%80%D0%BE%D0%B3%D1%80%D0%B0%D0%BC%D0%B0" TargetMode="External"/><Relationship Id="rId4" Type="http://schemas.openxmlformats.org/officeDocument/2006/relationships/hyperlink" Target="http://uk.wikipedia.org/wiki/1815" TargetMode="External"/><Relationship Id="rId9" Type="http://schemas.openxmlformats.org/officeDocument/2006/relationships/hyperlink" Target="http://uk.wikipedia.org/wiki/%D0%91%D0%B5%D0%B1%D0%B1%D1%96%D0%B4%D0%B6_%D0%A7%D0%B0%D1%80%D0%BB%D1%8C%D0%B7" TargetMode="External"/><Relationship Id="rId1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72" TargetMode="External"/><Relationship Id="rId3" Type="http://schemas.openxmlformats.org/officeDocument/2006/relationships/hyperlink" Target="http://uk.wikipedia.org/wiki/%D0%90%D0%BD%D0%B3%D0%BB%D1%96%D0%B9%D1%81%D1%8C%D0%BA%D0%B0_%D0%BC%D0%BE%D0%B2%D0%B0" TargetMode="External"/><Relationship Id="rId7" Type="http://schemas.openxmlformats.org/officeDocument/2006/relationships/hyperlink" Target="http://uk.wikipedia.org/wiki/28_%D0%BB%D0%B8%D1%81%D1%82%D0%BE%D0%BF%D0%B0%D0%B4%D0%B0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/index.php?title=%D0%94%D0%B6%D0%B5%D0%B4%D0%B1%D1%83%D1%80%D0%B3&amp;action=edit&amp;redlink=1" TargetMode="External"/><Relationship Id="rId5" Type="http://schemas.openxmlformats.org/officeDocument/2006/relationships/hyperlink" Target="http://uk.wikipedia.org/wiki/1780" TargetMode="External"/><Relationship Id="rId10" Type="http://schemas.openxmlformats.org/officeDocument/2006/relationships/hyperlink" Target="http://uk.wikipedia.org/wiki/%D0%9A%D0%B0%D1%80%D0%BE%D0%BB%D1%96%D0%BD%D0%B0_%D0%93%D0%B5%D1%80%D1%88%D0%B5%D0%BB%D1%8C" TargetMode="External"/><Relationship Id="rId4" Type="http://schemas.openxmlformats.org/officeDocument/2006/relationships/hyperlink" Target="http://uk.wikipedia.org/wiki/26_%D0%B3%D1%80%D1%83%D0%B4%D0%BD%D1%8F" TargetMode="External"/><Relationship Id="rId9" Type="http://schemas.openxmlformats.org/officeDocument/2006/relationships/hyperlink" Target="http://uk.wikipedia.org/wiki/%D0%9D%D0%B5%D0%B0%D0%BF%D0%BE%D0%BB%D1%8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Жінки математики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БОСС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14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Марія </a:t>
            </a:r>
            <a:r>
              <a:rPr lang="uk-UA" dirty="0" err="1"/>
              <a:t>Ґаетана</a:t>
            </a:r>
            <a:r>
              <a:rPr lang="uk-UA" dirty="0"/>
              <a:t> </a:t>
            </a:r>
            <a:r>
              <a:rPr lang="uk-UA" dirty="0" err="1"/>
              <a:t>Аньєзі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 </a:t>
            </a:r>
            <a:r>
              <a:rPr lang="uk-UA" dirty="0">
                <a:hlinkClick r:id="rId2" tooltip="16 травня"/>
              </a:rPr>
              <a:t>16 травня</a:t>
            </a:r>
            <a:r>
              <a:rPr lang="uk-UA" dirty="0"/>
              <a:t> </a:t>
            </a:r>
            <a:r>
              <a:rPr lang="uk-UA" dirty="0">
                <a:hlinkClick r:id="rId3" tooltip="1718"/>
              </a:rPr>
              <a:t>1718</a:t>
            </a:r>
            <a:r>
              <a:rPr lang="uk-UA" dirty="0"/>
              <a:t> — † </a:t>
            </a:r>
            <a:r>
              <a:rPr lang="uk-UA" dirty="0">
                <a:hlinkClick r:id="rId4" tooltip="9 січня"/>
              </a:rPr>
              <a:t>9 січня</a:t>
            </a:r>
            <a:r>
              <a:rPr lang="uk-UA" dirty="0"/>
              <a:t> </a:t>
            </a:r>
            <a:r>
              <a:rPr lang="uk-UA" dirty="0">
                <a:hlinkClick r:id="rId5" tooltip="1799"/>
              </a:rPr>
              <a:t>1799</a:t>
            </a:r>
            <a:r>
              <a:rPr lang="uk-UA" dirty="0"/>
              <a:t>) — </a:t>
            </a:r>
            <a:r>
              <a:rPr lang="uk-UA" dirty="0">
                <a:hlinkClick r:id="rId6" tooltip="Італія"/>
              </a:rPr>
              <a:t>італійський</a:t>
            </a:r>
            <a:r>
              <a:rPr lang="uk-UA" dirty="0"/>
              <a:t> </a:t>
            </a:r>
            <a:r>
              <a:rPr lang="uk-UA" dirty="0">
                <a:hlinkClick r:id="rId7" tooltip="Математик"/>
              </a:rPr>
              <a:t>математик</a:t>
            </a:r>
            <a:r>
              <a:rPr lang="uk-UA" dirty="0"/>
              <a:t> та </a:t>
            </a:r>
            <a:r>
              <a:rPr lang="uk-UA" dirty="0">
                <a:hlinkClick r:id="rId8" tooltip="Філософ"/>
              </a:rPr>
              <a:t>філософ</a:t>
            </a:r>
            <a:r>
              <a:rPr lang="uk-UA" dirty="0"/>
              <a:t>.</a:t>
            </a:r>
          </a:p>
          <a:p>
            <a:r>
              <a:rPr lang="uk-UA" dirty="0"/>
              <a:t>Їй приписують авторство першої книги, в якій обговорюється як </a:t>
            </a:r>
            <a:r>
              <a:rPr lang="uk-UA" dirty="0">
                <a:hlinkClick r:id="rId9" tooltip="Диференціальне числення"/>
              </a:rPr>
              <a:t>диференціальне числення</a:t>
            </a:r>
            <a:r>
              <a:rPr lang="uk-UA" dirty="0"/>
              <a:t>, так і </a:t>
            </a:r>
            <a:r>
              <a:rPr lang="uk-UA" dirty="0">
                <a:hlinkClick r:id="rId10" tooltip="Інтегральне числення"/>
              </a:rPr>
              <a:t>інтегральне числення</a:t>
            </a:r>
            <a:r>
              <a:rPr lang="uk-UA" dirty="0"/>
              <a:t>. Була почесним членом факультету в </a:t>
            </a:r>
            <a:r>
              <a:rPr lang="uk-UA" dirty="0">
                <a:hlinkClick r:id="rId11" tooltip="Болонський університет"/>
              </a:rPr>
              <a:t>Болонському університеті</a:t>
            </a:r>
            <a:r>
              <a:rPr lang="uk-UA" baseline="30000" dirty="0">
                <a:hlinkClick r:id="rId12"/>
              </a:rPr>
              <a:t>[1]</a:t>
            </a:r>
            <a:r>
              <a:rPr lang="uk-UA" dirty="0"/>
              <a:t>.</a:t>
            </a:r>
          </a:p>
          <a:p>
            <a:r>
              <a:rPr lang="uk-UA" dirty="0"/>
              <a:t>Останні чотири десятиліття свого життя присвятила вивченню </a:t>
            </a:r>
            <a:r>
              <a:rPr lang="uk-UA" dirty="0">
                <a:hlinkClick r:id="rId13" tooltip="Богослов'я"/>
              </a:rPr>
              <a:t>богослов'я</a:t>
            </a:r>
            <a:r>
              <a:rPr lang="uk-UA" dirty="0"/>
              <a:t> (особливо </a:t>
            </a:r>
            <a:r>
              <a:rPr lang="uk-UA" dirty="0">
                <a:hlinkClick r:id="rId14" tooltip="Патристика"/>
              </a:rPr>
              <a:t>патристики</a:t>
            </a:r>
            <a:r>
              <a:rPr lang="uk-UA" dirty="0"/>
              <a:t>), благодійній діяльності та служінню бідним. Власний будинок використовувала для допомоги хворим, влаштувавши в ньому лікарню</a:t>
            </a:r>
            <a:r>
              <a:rPr lang="uk-UA" baseline="30000" dirty="0">
                <a:hlinkClick r:id="rId15"/>
              </a:rPr>
              <a:t>[2]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>
          <a:xfrm>
            <a:off x="1187624" y="1568624"/>
            <a:ext cx="3456384" cy="3660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58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Софі́я Васи́лівна Ковале́вська </a:t>
            </a:r>
            <a:endParaRPr lang="uk-UA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0" b="979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 </a:t>
            </a:r>
            <a:r>
              <a:rPr lang="uk-UA" dirty="0">
                <a:hlinkClick r:id="rId3" tooltip="15 січня"/>
              </a:rPr>
              <a:t>(15) січня</a:t>
            </a:r>
            <a:r>
              <a:rPr lang="uk-UA" dirty="0"/>
              <a:t> </a:t>
            </a:r>
            <a:r>
              <a:rPr lang="uk-UA" dirty="0">
                <a:hlinkClick r:id="rId4" tooltip="1850"/>
              </a:rPr>
              <a:t>1850</a:t>
            </a:r>
            <a:r>
              <a:rPr lang="uk-UA" dirty="0"/>
              <a:t>, </a:t>
            </a:r>
            <a:r>
              <a:rPr lang="uk-UA" dirty="0">
                <a:hlinkClick r:id="rId5" tooltip="Москва"/>
              </a:rPr>
              <a:t>Москва</a:t>
            </a:r>
            <a:r>
              <a:rPr lang="uk-UA" dirty="0"/>
              <a:t> — † 29 січня (</a:t>
            </a:r>
            <a:r>
              <a:rPr lang="uk-UA" dirty="0">
                <a:hlinkClick r:id="rId6" tooltip="10 лютого"/>
              </a:rPr>
              <a:t>10 лютого</a:t>
            </a:r>
            <a:r>
              <a:rPr lang="uk-UA" dirty="0"/>
              <a:t>) </a:t>
            </a:r>
            <a:r>
              <a:rPr lang="uk-UA" dirty="0">
                <a:hlinkClick r:id="rId7" tooltip="1891"/>
              </a:rPr>
              <a:t>1891</a:t>
            </a:r>
            <a:r>
              <a:rPr lang="uk-UA" dirty="0"/>
              <a:t>, </a:t>
            </a:r>
            <a:r>
              <a:rPr lang="uk-UA" dirty="0">
                <a:hlinkClick r:id="rId8" tooltip="Стокгольм"/>
              </a:rPr>
              <a:t>Стокгольм</a:t>
            </a:r>
            <a:r>
              <a:rPr lang="uk-UA" dirty="0"/>
              <a:t>) — </a:t>
            </a:r>
            <a:r>
              <a:rPr lang="uk-UA" dirty="0">
                <a:hlinkClick r:id="rId9" tooltip="Математик"/>
              </a:rPr>
              <a:t>математик</a:t>
            </a:r>
            <a:r>
              <a:rPr lang="uk-UA" dirty="0"/>
              <a:t>, письменниця і публіцист, походить з </a:t>
            </a:r>
            <a:r>
              <a:rPr lang="uk-UA" dirty="0">
                <a:hlinkClick r:id="rId10" tooltip="Білорусь"/>
              </a:rPr>
              <a:t>білоруської</a:t>
            </a:r>
            <a:r>
              <a:rPr lang="uk-UA" dirty="0"/>
              <a:t> </a:t>
            </a:r>
            <a:r>
              <a:rPr lang="uk-UA" dirty="0">
                <a:hlinkClick r:id="rId11" tooltip="Шляхта"/>
              </a:rPr>
              <a:t>шляхти</a:t>
            </a:r>
            <a:r>
              <a:rPr lang="uk-UA" baseline="30000" dirty="0">
                <a:hlinkClick r:id="rId12"/>
              </a:rPr>
              <a:t>[1]</a:t>
            </a:r>
            <a:r>
              <a:rPr lang="uk-UA" dirty="0"/>
              <a:t>. </a:t>
            </a:r>
            <a:r>
              <a:rPr lang="uk-UA" dirty="0">
                <a:hlinkClick r:id="rId13" tooltip="Професор"/>
              </a:rPr>
              <a:t>Професор</a:t>
            </a:r>
            <a:r>
              <a:rPr lang="uk-UA" dirty="0"/>
              <a:t> </a:t>
            </a:r>
            <a:r>
              <a:rPr lang="uk-UA" dirty="0">
                <a:hlinkClick r:id="rId14" tooltip="Стокгольмський університет"/>
              </a:rPr>
              <a:t>Стокгольмського університету</a:t>
            </a:r>
            <a:r>
              <a:rPr lang="uk-UA" dirty="0"/>
              <a:t>.</a:t>
            </a:r>
          </a:p>
          <a:p>
            <a:r>
              <a:rPr lang="uk-UA" dirty="0"/>
              <a:t>Авторка праць з </a:t>
            </a:r>
            <a:r>
              <a:rPr lang="uk-UA" dirty="0">
                <a:hlinkClick r:id="rId15" tooltip="Математичний аналіз"/>
              </a:rPr>
              <a:t>математичного аналізу</a:t>
            </a:r>
            <a:r>
              <a:rPr lang="uk-UA" dirty="0"/>
              <a:t> (</a:t>
            </a:r>
            <a:r>
              <a:rPr lang="uk-UA" dirty="0">
                <a:hlinkClick r:id="rId16" tooltip="Диференціальні рівняння"/>
              </a:rPr>
              <a:t>диференціальні рівняння</a:t>
            </a:r>
            <a:r>
              <a:rPr lang="uk-UA" dirty="0"/>
              <a:t> і </a:t>
            </a:r>
            <a:r>
              <a:rPr lang="uk-UA" dirty="0">
                <a:hlinkClick r:id="rId17" tooltip="Комплексний аналіз"/>
              </a:rPr>
              <a:t>аналітичні функції</a:t>
            </a:r>
            <a:r>
              <a:rPr lang="uk-UA" dirty="0"/>
              <a:t>), </a:t>
            </a:r>
            <a:r>
              <a:rPr lang="uk-UA" dirty="0">
                <a:hlinkClick r:id="rId18" tooltip="Механіка"/>
              </a:rPr>
              <a:t>механіки</a:t>
            </a:r>
            <a:r>
              <a:rPr lang="uk-UA" dirty="0"/>
              <a:t> і </a:t>
            </a:r>
            <a:r>
              <a:rPr lang="uk-UA" dirty="0">
                <a:hlinkClick r:id="rId19" tooltip="Астрономія"/>
              </a:rPr>
              <a:t>астрономії</a:t>
            </a:r>
            <a:r>
              <a:rPr lang="uk-UA" dirty="0"/>
              <a:t>.</a:t>
            </a:r>
          </a:p>
          <a:p>
            <a:r>
              <a:rPr lang="uk-UA" dirty="0"/>
              <a:t>Перша жінка, яку обрано </a:t>
            </a:r>
            <a:r>
              <a:rPr lang="uk-UA" dirty="0">
                <a:hlinkClick r:id="rId20" tooltip="Член-кореспондент"/>
              </a:rPr>
              <a:t>членом-кореспондентом</a:t>
            </a:r>
            <a:r>
              <a:rPr lang="uk-UA" dirty="0"/>
              <a:t> </a:t>
            </a:r>
            <a:r>
              <a:rPr lang="uk-UA" dirty="0">
                <a:hlinkClick r:id="rId21" tooltip="Петербурзька АН"/>
              </a:rPr>
              <a:t>Петербурзької АН</a:t>
            </a:r>
            <a:r>
              <a:rPr lang="uk-UA" dirty="0"/>
              <a:t>. Уроджена </a:t>
            </a:r>
            <a:r>
              <a:rPr lang="uk-UA" dirty="0" err="1"/>
              <a:t>Корвин-Круковська</a:t>
            </a:r>
            <a:r>
              <a:rPr lang="uk-UA" dirty="0"/>
              <a:t>, дружина В. О. Ковалевського — основоположника еволюційної </a:t>
            </a:r>
            <a:r>
              <a:rPr lang="uk-UA" dirty="0">
                <a:hlinkClick r:id="rId22" tooltip="Палеонтологія"/>
              </a:rPr>
              <a:t>палеонтології</a:t>
            </a:r>
            <a:r>
              <a:rPr lang="uk-UA" dirty="0"/>
              <a:t>, що походив із старшинського роду на </a:t>
            </a:r>
            <a:r>
              <a:rPr lang="uk-UA" dirty="0">
                <a:hlinkClick r:id="rId23" tooltip="Слобожанщина"/>
              </a:rPr>
              <a:t>Слобожанщині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2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Гіпатія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1050" b="1" dirty="0" err="1"/>
              <a:t>Гіпатія</a:t>
            </a:r>
            <a:r>
              <a:rPr lang="uk-UA" sz="1050" b="1" dirty="0"/>
              <a:t> (Іпатія) з Александрії</a:t>
            </a:r>
            <a:r>
              <a:rPr lang="uk-UA" sz="1050" dirty="0"/>
              <a:t> (</a:t>
            </a:r>
            <a:r>
              <a:rPr lang="uk-UA" sz="1050" dirty="0" err="1">
                <a:hlinkClick r:id="rId2" tooltip="Грецька мова"/>
              </a:rPr>
              <a:t>грец</a:t>
            </a:r>
            <a:r>
              <a:rPr lang="uk-UA" sz="1050" dirty="0">
                <a:hlinkClick r:id="rId2" tooltip="Грецька мова"/>
              </a:rPr>
              <a:t>.</a:t>
            </a:r>
            <a:r>
              <a:rPr lang="uk-UA" sz="1050" dirty="0"/>
              <a:t> </a:t>
            </a:r>
            <a:r>
              <a:rPr lang="el-GR" sz="1050" i="1" dirty="0"/>
              <a:t>Ὑπᾰτία ἡ Ἀλεξάνδρεῖα</a:t>
            </a:r>
            <a:r>
              <a:rPr lang="el-GR" sz="1050" dirty="0"/>
              <a:t>) (*</a:t>
            </a:r>
            <a:r>
              <a:rPr lang="el-GR" sz="1050" dirty="0">
                <a:hlinkClick r:id="rId3" tooltip="370"/>
              </a:rPr>
              <a:t>370</a:t>
            </a:r>
            <a:r>
              <a:rPr lang="el-GR" sz="1050" dirty="0"/>
              <a:t> — †</a:t>
            </a:r>
            <a:r>
              <a:rPr lang="el-GR" sz="1050" dirty="0">
                <a:hlinkClick r:id="rId4" tooltip="415"/>
              </a:rPr>
              <a:t>415</a:t>
            </a:r>
            <a:r>
              <a:rPr lang="el-GR" sz="1050" dirty="0"/>
              <a:t>) — </a:t>
            </a:r>
            <a:r>
              <a:rPr lang="uk-UA" sz="1050" dirty="0">
                <a:hlinkClick r:id="rId5" tooltip="Філософ"/>
              </a:rPr>
              <a:t>філософ</a:t>
            </a:r>
            <a:r>
              <a:rPr lang="uk-UA" sz="1050" dirty="0"/>
              <a:t>, </a:t>
            </a:r>
            <a:r>
              <a:rPr lang="uk-UA" sz="1050" dirty="0">
                <a:hlinkClick r:id="rId6" tooltip="Математик"/>
              </a:rPr>
              <a:t>математик</a:t>
            </a:r>
            <a:r>
              <a:rPr lang="uk-UA" sz="1050" dirty="0"/>
              <a:t> і </a:t>
            </a:r>
            <a:r>
              <a:rPr lang="uk-UA" sz="1050" dirty="0">
                <a:hlinkClick r:id="rId7" tooltip="Астроном"/>
              </a:rPr>
              <a:t>астроном</a:t>
            </a:r>
            <a:r>
              <a:rPr lang="uk-UA" sz="1050" dirty="0"/>
              <a:t>. Дочка </a:t>
            </a:r>
            <a:r>
              <a:rPr lang="uk-UA" sz="1050" dirty="0" err="1"/>
              <a:t>александрійського</a:t>
            </a:r>
            <a:r>
              <a:rPr lang="uk-UA" sz="1050" dirty="0"/>
              <a:t> математика </a:t>
            </a:r>
            <a:r>
              <a:rPr lang="uk-UA" sz="1050" dirty="0" err="1">
                <a:hlinkClick r:id="rId8" tooltip="Теон (ще не написана)"/>
              </a:rPr>
              <a:t>Теона</a:t>
            </a:r>
            <a:r>
              <a:rPr lang="uk-UA" sz="1050" dirty="0"/>
              <a:t>. Послідовниця </a:t>
            </a:r>
            <a:r>
              <a:rPr lang="uk-UA" sz="1050" dirty="0" err="1">
                <a:hlinkClick r:id="rId9" tooltip="Неоплатонізм"/>
              </a:rPr>
              <a:t>неоплатонівської</a:t>
            </a:r>
            <a:r>
              <a:rPr lang="uk-UA" sz="1050" dirty="0"/>
              <a:t> школи </a:t>
            </a:r>
            <a:r>
              <a:rPr lang="uk-UA" sz="1050" dirty="0" err="1">
                <a:hlinkClick r:id="rId10" tooltip="Ямвліх"/>
              </a:rPr>
              <a:t>Ямвліха</a:t>
            </a:r>
            <a:r>
              <a:rPr lang="uk-UA" sz="1050" dirty="0"/>
              <a:t>. Займалася обчисленням астрономічних таблиць, написала коментар до твору Аполлонія (щодо </a:t>
            </a:r>
            <a:r>
              <a:rPr lang="uk-UA" sz="1050" dirty="0">
                <a:hlinkClick r:id="rId11" tooltip="Конічні перетини"/>
              </a:rPr>
              <a:t>конічних перетинів</a:t>
            </a:r>
            <a:r>
              <a:rPr lang="uk-UA" sz="1050" dirty="0"/>
              <a:t>) і </a:t>
            </a:r>
            <a:r>
              <a:rPr lang="uk-UA" sz="1050" dirty="0" err="1">
                <a:hlinkClick r:id="rId12" tooltip="Діофант"/>
              </a:rPr>
              <a:t>Діофанта</a:t>
            </a:r>
            <a:r>
              <a:rPr lang="uk-UA" sz="1050" dirty="0"/>
              <a:t> (з </a:t>
            </a:r>
            <a:r>
              <a:rPr lang="uk-UA" sz="1050" dirty="0">
                <a:hlinkClick r:id="rId13" tooltip="Арифметика"/>
              </a:rPr>
              <a:t>арифметики</a:t>
            </a:r>
            <a:r>
              <a:rPr lang="uk-UA" sz="1050" dirty="0"/>
              <a:t>), які не збереглися. </a:t>
            </a:r>
            <a:r>
              <a:rPr lang="uk-UA" sz="1050" dirty="0" err="1"/>
              <a:t>Гіпатія</a:t>
            </a:r>
            <a:r>
              <a:rPr lang="uk-UA" sz="1050" dirty="0"/>
              <a:t> брала участь у громадських справах міста і користувалася значною популярністю.</a:t>
            </a:r>
          </a:p>
          <a:p>
            <a:r>
              <a:rPr lang="uk-UA" sz="1050" dirty="0" err="1"/>
              <a:t>Гіпатія</a:t>
            </a:r>
            <a:r>
              <a:rPr lang="uk-UA" sz="1050" dirty="0"/>
              <a:t> була прообразом </a:t>
            </a:r>
            <a:r>
              <a:rPr lang="uk-UA" sz="1050" dirty="0">
                <a:hlinkClick r:id="rId14" tooltip="Свята Катерина"/>
              </a:rPr>
              <a:t>Святої Катерини</a:t>
            </a:r>
            <a:r>
              <a:rPr lang="uk-UA" sz="1050" baseline="30000" dirty="0">
                <a:hlinkClick r:id="rId15"/>
              </a:rPr>
              <a:t>[1]</a:t>
            </a:r>
            <a:r>
              <a:rPr lang="uk-UA" sz="1050" baseline="30000" dirty="0">
                <a:hlinkClick r:id="rId16"/>
              </a:rPr>
              <a:t>[2]</a:t>
            </a:r>
            <a:r>
              <a:rPr lang="uk-UA" sz="1050" baseline="30000" dirty="0">
                <a:hlinkClick r:id="rId17"/>
              </a:rPr>
              <a:t>[3]</a:t>
            </a:r>
            <a:r>
              <a:rPr lang="uk-UA" sz="1050" dirty="0"/>
              <a:t>.</a:t>
            </a:r>
          </a:p>
          <a:p>
            <a:endParaRPr lang="uk-UA" sz="105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0" b="15870"/>
          <a:stretch>
            <a:fillRect/>
          </a:stretch>
        </p:blipFill>
        <p:spPr>
          <a:xfrm>
            <a:off x="1547664" y="1556792"/>
            <a:ext cx="2971800" cy="3392016"/>
          </a:xfrm>
        </p:spPr>
      </p:pic>
    </p:spTree>
    <p:extLst>
      <p:ext uri="{BB962C8B-B14F-4D97-AF65-F5344CB8AC3E}">
        <p14:creationId xmlns:p14="http://schemas.microsoft.com/office/powerpoint/2010/main" val="9927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Еммі </a:t>
            </a:r>
            <a:r>
              <a:rPr lang="uk-UA" dirty="0" err="1"/>
              <a:t>Нетер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b="1" dirty="0"/>
              <a:t>Еммі </a:t>
            </a:r>
            <a:r>
              <a:rPr lang="uk-UA" b="1" dirty="0" err="1"/>
              <a:t>Амалі</a:t>
            </a:r>
            <a:r>
              <a:rPr lang="uk-UA" b="1" dirty="0"/>
              <a:t> </a:t>
            </a:r>
            <a:r>
              <a:rPr lang="uk-UA" b="1" dirty="0" err="1"/>
              <a:t>Нетер</a:t>
            </a:r>
            <a:r>
              <a:rPr lang="uk-UA" dirty="0"/>
              <a:t> (</a:t>
            </a:r>
            <a:r>
              <a:rPr lang="uk-UA" dirty="0">
                <a:hlinkClick r:id="rId2" tooltip="Німецька мова"/>
              </a:rPr>
              <a:t>нім.</a:t>
            </a:r>
            <a:r>
              <a:rPr lang="uk-UA" dirty="0"/>
              <a:t> </a:t>
            </a:r>
            <a:r>
              <a:rPr lang="arn-CL" i="1" dirty="0"/>
              <a:t>Amalie Emmy Noether</a:t>
            </a:r>
            <a:r>
              <a:rPr lang="arn-CL" dirty="0"/>
              <a:t>; * </a:t>
            </a:r>
            <a:r>
              <a:rPr lang="arn-CL" dirty="0">
                <a:hlinkClick r:id="rId3" tooltip="23 березня"/>
              </a:rPr>
              <a:t>23 </a:t>
            </a:r>
            <a:r>
              <a:rPr lang="uk-UA" dirty="0">
                <a:hlinkClick r:id="rId3" tooltip="23 березня"/>
              </a:rPr>
              <a:t>березня</a:t>
            </a:r>
            <a:r>
              <a:rPr lang="uk-UA" dirty="0"/>
              <a:t> </a:t>
            </a:r>
            <a:r>
              <a:rPr lang="uk-UA" dirty="0">
                <a:hlinkClick r:id="rId4" tooltip="1882"/>
              </a:rPr>
              <a:t>1882</a:t>
            </a:r>
            <a:r>
              <a:rPr lang="uk-UA" dirty="0"/>
              <a:t>, </a:t>
            </a:r>
            <a:r>
              <a:rPr lang="uk-UA" dirty="0" err="1">
                <a:hlinkClick r:id="rId5" tooltip="Ерланген"/>
              </a:rPr>
              <a:t>Ерланген</a:t>
            </a:r>
            <a:r>
              <a:rPr lang="uk-UA" dirty="0"/>
              <a:t>, </a:t>
            </a:r>
            <a:r>
              <a:rPr lang="uk-UA" dirty="0">
                <a:hlinkClick r:id="rId6" tooltip="Німеччина"/>
              </a:rPr>
              <a:t>Німеччина</a:t>
            </a:r>
            <a:r>
              <a:rPr lang="uk-UA" dirty="0"/>
              <a:t> — † </a:t>
            </a:r>
            <a:r>
              <a:rPr lang="uk-UA" dirty="0">
                <a:hlinkClick r:id="rId7" tooltip="14 квітня"/>
              </a:rPr>
              <a:t>14 квітня</a:t>
            </a:r>
            <a:r>
              <a:rPr lang="uk-UA" dirty="0"/>
              <a:t> </a:t>
            </a:r>
            <a:r>
              <a:rPr lang="uk-UA" dirty="0">
                <a:hlinkClick r:id="rId8" tooltip="1935"/>
              </a:rPr>
              <a:t>1935</a:t>
            </a:r>
            <a:r>
              <a:rPr lang="uk-UA" dirty="0"/>
              <a:t>, </a:t>
            </a:r>
            <a:r>
              <a:rPr lang="uk-UA" dirty="0" err="1">
                <a:hlinkClick r:id="rId9" tooltip="Брін-Мор (ще не написана)"/>
              </a:rPr>
              <a:t>Брін-Мор</a:t>
            </a:r>
            <a:r>
              <a:rPr lang="uk-UA" dirty="0"/>
              <a:t>, </a:t>
            </a:r>
            <a:r>
              <a:rPr lang="uk-UA" dirty="0">
                <a:hlinkClick r:id="rId10" tooltip="Пенсільванія"/>
              </a:rPr>
              <a:t>Пенсільванія</a:t>
            </a:r>
            <a:r>
              <a:rPr lang="uk-UA" dirty="0"/>
              <a:t>, </a:t>
            </a:r>
            <a:r>
              <a:rPr lang="uk-UA" dirty="0">
                <a:hlinkClick r:id="rId11" tooltip="США"/>
              </a:rPr>
              <a:t>США</a:t>
            </a:r>
            <a:r>
              <a:rPr lang="uk-UA" dirty="0"/>
              <a:t>) — видатний </a:t>
            </a:r>
            <a:r>
              <a:rPr lang="uk-UA" dirty="0">
                <a:hlinkClick r:id="rId12" tooltip="Німці"/>
              </a:rPr>
              <a:t>німецький</a:t>
            </a:r>
            <a:r>
              <a:rPr lang="uk-UA" dirty="0"/>
              <a:t> </a:t>
            </a:r>
            <a:r>
              <a:rPr lang="uk-UA" dirty="0">
                <a:hlinkClick r:id="rId13" tooltip="Математик"/>
              </a:rPr>
              <a:t>математик</a:t>
            </a:r>
            <a:r>
              <a:rPr lang="uk-UA" dirty="0"/>
              <a:t>, «Найбільша жінка-математик, яка коли-небудь існувала»</a:t>
            </a:r>
            <a:r>
              <a:rPr lang="uk-UA" baseline="30000" dirty="0">
                <a:hlinkClick r:id="rId14"/>
              </a:rPr>
              <a:t>[1]</a:t>
            </a:r>
            <a:r>
              <a:rPr lang="uk-UA" dirty="0"/>
              <a:t>.</a:t>
            </a:r>
          </a:p>
          <a:p>
            <a:r>
              <a:rPr lang="uk-UA" dirty="0"/>
              <a:t>Слід відзначити, що Еммі — не скорочення від «</a:t>
            </a:r>
            <a:r>
              <a:rPr lang="uk-UA" dirty="0" err="1"/>
              <a:t>Амалії</a:t>
            </a:r>
            <a:r>
              <a:rPr lang="uk-UA" dirty="0"/>
              <a:t>», як часто вважають, а друге ім'я </a:t>
            </a:r>
            <a:r>
              <a:rPr lang="uk-UA" dirty="0" err="1"/>
              <a:t>Нетер</a:t>
            </a:r>
            <a:r>
              <a:rPr lang="uk-UA" baseline="30000" dirty="0">
                <a:hlinkClick r:id="rId15"/>
              </a:rPr>
              <a:t>[2]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13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90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Елена</a:t>
            </a:r>
            <a:r>
              <a:rPr lang="uk-UA" dirty="0"/>
              <a:t> </a:t>
            </a:r>
            <a:r>
              <a:rPr lang="uk-UA" dirty="0" err="1"/>
              <a:t>Лукреція</a:t>
            </a:r>
            <a:r>
              <a:rPr lang="uk-UA" dirty="0"/>
              <a:t> </a:t>
            </a:r>
            <a:r>
              <a:rPr lang="uk-UA" dirty="0" err="1"/>
              <a:t>Корнаро</a:t>
            </a:r>
            <a:r>
              <a:rPr lang="uk-UA" dirty="0"/>
              <a:t> </a:t>
            </a:r>
            <a:r>
              <a:rPr lang="uk-UA" dirty="0" err="1"/>
              <a:t>Піскопія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5" b="1300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err="1"/>
              <a:t>Елена</a:t>
            </a:r>
            <a:r>
              <a:rPr lang="uk-UA" b="1" dirty="0"/>
              <a:t> </a:t>
            </a:r>
            <a:r>
              <a:rPr lang="uk-UA" b="1" dirty="0" err="1"/>
              <a:t>Лукреція</a:t>
            </a:r>
            <a:r>
              <a:rPr lang="uk-UA" b="1" dirty="0"/>
              <a:t> </a:t>
            </a:r>
            <a:r>
              <a:rPr lang="uk-UA" b="1" dirty="0" err="1"/>
              <a:t>Корнаро</a:t>
            </a:r>
            <a:r>
              <a:rPr lang="uk-UA" b="1" dirty="0"/>
              <a:t> </a:t>
            </a:r>
            <a:r>
              <a:rPr lang="uk-UA" b="1" dirty="0" err="1"/>
              <a:t>Піскопія</a:t>
            </a:r>
            <a:r>
              <a:rPr lang="uk-UA" dirty="0"/>
              <a:t> (</a:t>
            </a:r>
            <a:r>
              <a:rPr lang="uk-UA" dirty="0">
                <a:hlinkClick r:id="rId3" tooltip="Італійська мова"/>
              </a:rPr>
              <a:t>італ.</a:t>
            </a:r>
            <a:r>
              <a:rPr lang="uk-UA" dirty="0"/>
              <a:t> </a:t>
            </a:r>
            <a:r>
              <a:rPr lang="arn-CL" i="1" dirty="0"/>
              <a:t>Elena Lucrezia Cornaro Piscopia</a:t>
            </a:r>
            <a:r>
              <a:rPr lang="arn-CL" dirty="0"/>
              <a:t>; </a:t>
            </a:r>
            <a:r>
              <a:rPr lang="arn-CL" dirty="0">
                <a:hlinkClick r:id="rId4" tooltip="25 червня"/>
              </a:rPr>
              <a:t>25 </a:t>
            </a:r>
            <a:r>
              <a:rPr lang="uk-UA" dirty="0">
                <a:hlinkClick r:id="rId4" tooltip="25 червня"/>
              </a:rPr>
              <a:t>червня</a:t>
            </a:r>
            <a:r>
              <a:rPr lang="uk-UA" dirty="0"/>
              <a:t> (за іншими даними </a:t>
            </a:r>
            <a:r>
              <a:rPr lang="uk-UA" dirty="0">
                <a:hlinkClick r:id="rId5" tooltip="5 червня"/>
              </a:rPr>
              <a:t>5 червня</a:t>
            </a:r>
            <a:r>
              <a:rPr lang="uk-UA" dirty="0"/>
              <a:t>) </a:t>
            </a:r>
            <a:r>
              <a:rPr lang="uk-UA" dirty="0">
                <a:hlinkClick r:id="rId6" tooltip="1646"/>
              </a:rPr>
              <a:t>1646</a:t>
            </a:r>
            <a:r>
              <a:rPr lang="uk-UA" dirty="0"/>
              <a:t>, </a:t>
            </a:r>
            <a:r>
              <a:rPr lang="uk-UA" dirty="0">
                <a:hlinkClick r:id="rId7" tooltip="Венеція"/>
              </a:rPr>
              <a:t>Венеція</a:t>
            </a:r>
            <a:r>
              <a:rPr lang="uk-UA" dirty="0"/>
              <a:t> — </a:t>
            </a:r>
            <a:r>
              <a:rPr lang="uk-UA" dirty="0">
                <a:hlinkClick r:id="rId8" tooltip="26 липня"/>
              </a:rPr>
              <a:t>26 липня</a:t>
            </a:r>
            <a:r>
              <a:rPr lang="uk-UA" dirty="0"/>
              <a:t> </a:t>
            </a:r>
            <a:r>
              <a:rPr lang="uk-UA" dirty="0">
                <a:hlinkClick r:id="rId9" tooltip="1684"/>
              </a:rPr>
              <a:t>1684</a:t>
            </a:r>
            <a:r>
              <a:rPr lang="uk-UA" dirty="0"/>
              <a:t>, </a:t>
            </a:r>
            <a:r>
              <a:rPr lang="uk-UA" dirty="0">
                <a:hlinkClick r:id="rId7" tooltip="Венеція"/>
              </a:rPr>
              <a:t>Венеція</a:t>
            </a:r>
            <a:r>
              <a:rPr lang="uk-UA" dirty="0"/>
              <a:t>) — італійська </a:t>
            </a:r>
            <a:r>
              <a:rPr lang="uk-UA" dirty="0" err="1">
                <a:hlinkClick r:id="rId10" tooltip="Філософ"/>
              </a:rPr>
              <a:t>філософиня</a:t>
            </a:r>
            <a:r>
              <a:rPr lang="uk-UA" dirty="0"/>
              <a:t>, </a:t>
            </a:r>
            <a:r>
              <a:rPr lang="uk-UA" dirty="0">
                <a:hlinkClick r:id="rId11" tooltip="Математик"/>
              </a:rPr>
              <a:t>математик</a:t>
            </a:r>
            <a:r>
              <a:rPr lang="uk-UA" dirty="0"/>
              <a:t>, перша жінка у світі, яка здобула </a:t>
            </a:r>
            <a:r>
              <a:rPr lang="uk-UA" dirty="0">
                <a:hlinkClick r:id="rId12" tooltip="Доктор наук"/>
              </a:rPr>
              <a:t>докторський </a:t>
            </a:r>
            <a:r>
              <a:rPr lang="uk-UA" dirty="0" smtClean="0">
                <a:hlinkClick r:id="rId12" tooltip="Доктор наук"/>
              </a:rPr>
              <a:t>ступінь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59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Ада </a:t>
            </a:r>
            <a:r>
              <a:rPr lang="uk-UA" dirty="0" err="1"/>
              <a:t>Лавлейс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b="1" dirty="0"/>
              <a:t>Авгу́ста А́да Кі́нґ, графи́ня Лавле́йс</a:t>
            </a:r>
            <a:r>
              <a:rPr lang="vi-VN" dirty="0"/>
              <a:t> (</a:t>
            </a:r>
            <a:r>
              <a:rPr lang="vi-VN" dirty="0">
                <a:hlinkClick r:id="rId2" tooltip="Англійська мова"/>
              </a:rPr>
              <a:t>англ.</a:t>
            </a:r>
            <a:r>
              <a:rPr lang="vi-VN" dirty="0"/>
              <a:t> </a:t>
            </a:r>
            <a:r>
              <a:rPr lang="arn-CL" i="1" dirty="0"/>
              <a:t>Augusta Ada King, Countess of Lovelace</a:t>
            </a:r>
            <a:r>
              <a:rPr lang="arn-CL" dirty="0"/>
              <a:t>; * </a:t>
            </a:r>
            <a:r>
              <a:rPr lang="arn-CL" dirty="0">
                <a:hlinkClick r:id="rId3" tooltip="10 грудня"/>
              </a:rPr>
              <a:t>10 </a:t>
            </a:r>
            <a:r>
              <a:rPr lang="vi-VN" dirty="0">
                <a:hlinkClick r:id="rId3" tooltip="10 грудня"/>
              </a:rPr>
              <a:t>грудня</a:t>
            </a:r>
            <a:r>
              <a:rPr lang="vi-VN" dirty="0"/>
              <a:t> </a:t>
            </a:r>
            <a:r>
              <a:rPr lang="vi-VN" dirty="0">
                <a:hlinkClick r:id="rId4" tooltip="1815"/>
              </a:rPr>
              <a:t>1815</a:t>
            </a:r>
            <a:r>
              <a:rPr lang="vi-VN" dirty="0"/>
              <a:t> — † </a:t>
            </a:r>
            <a:r>
              <a:rPr lang="vi-VN" dirty="0">
                <a:hlinkClick r:id="rId5" tooltip="27 листопада"/>
              </a:rPr>
              <a:t>27 листопада</a:t>
            </a:r>
            <a:r>
              <a:rPr lang="vi-VN" dirty="0"/>
              <a:t> </a:t>
            </a:r>
            <a:r>
              <a:rPr lang="vi-VN" dirty="0">
                <a:hlinkClick r:id="rId6" tooltip="1852"/>
              </a:rPr>
              <a:t>1852</a:t>
            </a:r>
            <a:r>
              <a:rPr lang="vi-VN" dirty="0"/>
              <a:t>) (при народжені </a:t>
            </a:r>
            <a:r>
              <a:rPr lang="vi-VN" b="1" dirty="0"/>
              <a:t>Августа Ада Байрон</a:t>
            </a:r>
            <a:r>
              <a:rPr lang="vi-VN" dirty="0"/>
              <a:t> (</a:t>
            </a:r>
            <a:r>
              <a:rPr lang="vi-VN" dirty="0">
                <a:hlinkClick r:id="rId2" tooltip="Англійська мова"/>
              </a:rPr>
              <a:t>англ.</a:t>
            </a:r>
            <a:r>
              <a:rPr lang="vi-VN" dirty="0"/>
              <a:t> </a:t>
            </a:r>
            <a:r>
              <a:rPr lang="arn-CL" i="1" dirty="0"/>
              <a:t>Augusta Ada Byron</a:t>
            </a:r>
            <a:r>
              <a:rPr lang="arn-CL" dirty="0"/>
              <a:t>)) — </a:t>
            </a:r>
            <a:r>
              <a:rPr lang="vi-VN" dirty="0">
                <a:hlinkClick r:id="rId7" tooltip="Англія"/>
              </a:rPr>
              <a:t>англійський</a:t>
            </a:r>
            <a:r>
              <a:rPr lang="vi-VN" dirty="0"/>
              <a:t> </a:t>
            </a:r>
            <a:r>
              <a:rPr lang="vi-VN" dirty="0">
                <a:hlinkClick r:id="rId8" tooltip="Математика"/>
              </a:rPr>
              <a:t>математик</a:t>
            </a:r>
            <a:r>
              <a:rPr lang="vi-VN" dirty="0"/>
              <a:t>, відома тим, що зробила опис ранньої версії обчислювального пристрою загального призначення </a:t>
            </a:r>
            <a:r>
              <a:rPr lang="vi-VN" dirty="0">
                <a:hlinkClick r:id="rId9" tooltip="Беббідж Чарльз"/>
              </a:rPr>
              <a:t>Чарльза Беббіджа</a:t>
            </a:r>
            <a:r>
              <a:rPr lang="vi-VN" dirty="0"/>
              <a:t>, обчислювальної машини. Склала першу у світі </a:t>
            </a:r>
            <a:r>
              <a:rPr lang="vi-VN" dirty="0">
                <a:hlinkClick r:id="rId10" tooltip="Комп'ютерна програма"/>
              </a:rPr>
              <a:t>програму</a:t>
            </a:r>
            <a:r>
              <a:rPr lang="vi-VN" dirty="0"/>
              <a:t> (для цієї машини). Ввела у вжиток терміни </a:t>
            </a:r>
            <a:r>
              <a:rPr lang="vi-VN" dirty="0">
                <a:hlinkClick r:id="rId11" tooltip="Цикл (програмування)"/>
              </a:rPr>
              <a:t>«цикл»</a:t>
            </a:r>
            <a:r>
              <a:rPr lang="vi-VN" dirty="0"/>
              <a:t> і </a:t>
            </a:r>
            <a:r>
              <a:rPr lang="vi-VN" dirty="0">
                <a:hlinkClick r:id="rId12" tooltip="Робоча комірка (ще не написана)"/>
              </a:rPr>
              <a:t>«робоча комірка»</a:t>
            </a:r>
            <a:r>
              <a:rPr lang="vi-VN" dirty="0"/>
              <a:t>. Вважається першим </a:t>
            </a:r>
            <a:r>
              <a:rPr lang="vi-VN" dirty="0">
                <a:hlinkClick r:id="rId13" tooltip="Програміст"/>
              </a:rPr>
              <a:t>програмістом</a:t>
            </a:r>
            <a:endParaRPr lang="uk-UA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0" b="152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05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Мері </a:t>
            </a:r>
            <a:r>
              <a:rPr lang="uk-UA" dirty="0" err="1"/>
              <a:t>Сомервілль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8" b="148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b="1" dirty="0"/>
              <a:t>Мері </a:t>
            </a:r>
            <a:r>
              <a:rPr lang="uk-UA" b="1" dirty="0" err="1"/>
              <a:t>Ферфекс</a:t>
            </a:r>
            <a:r>
              <a:rPr lang="uk-UA" b="1" dirty="0"/>
              <a:t> </a:t>
            </a:r>
            <a:r>
              <a:rPr lang="uk-UA" b="1" dirty="0" err="1"/>
              <a:t>Сомервілль</a:t>
            </a:r>
            <a:r>
              <a:rPr lang="uk-UA" dirty="0"/>
              <a:t> (</a:t>
            </a:r>
            <a:r>
              <a:rPr lang="uk-UA" dirty="0">
                <a:hlinkClick r:id="rId3" tooltip="Англійська мова"/>
              </a:rPr>
              <a:t>англ.</a:t>
            </a:r>
            <a:r>
              <a:rPr lang="uk-UA" dirty="0"/>
              <a:t> </a:t>
            </a:r>
            <a:r>
              <a:rPr lang="arn-CL" i="1" dirty="0"/>
              <a:t>Mary Fairfax Somerville</a:t>
            </a:r>
            <a:r>
              <a:rPr lang="arn-CL" dirty="0"/>
              <a:t>, </a:t>
            </a:r>
            <a:r>
              <a:rPr lang="arn-CL" dirty="0">
                <a:hlinkClick r:id="rId4" tooltip="26 грудня"/>
              </a:rPr>
              <a:t>26 </a:t>
            </a:r>
            <a:r>
              <a:rPr lang="uk-UA" dirty="0">
                <a:hlinkClick r:id="rId4" tooltip="26 грудня"/>
              </a:rPr>
              <a:t>грудня</a:t>
            </a:r>
            <a:r>
              <a:rPr lang="uk-UA" dirty="0"/>
              <a:t> </a:t>
            </a:r>
            <a:r>
              <a:rPr lang="uk-UA" dirty="0">
                <a:hlinkClick r:id="rId5" tooltip="1780"/>
              </a:rPr>
              <a:t>1780</a:t>
            </a:r>
            <a:r>
              <a:rPr lang="uk-UA" dirty="0"/>
              <a:t>, </a:t>
            </a:r>
            <a:r>
              <a:rPr lang="uk-UA" dirty="0" err="1">
                <a:hlinkClick r:id="rId6" tooltip="Джедбург (ще не написана)"/>
              </a:rPr>
              <a:t>Джедбург</a:t>
            </a:r>
            <a:r>
              <a:rPr lang="uk-UA" dirty="0"/>
              <a:t> - </a:t>
            </a:r>
            <a:r>
              <a:rPr lang="uk-UA" dirty="0">
                <a:hlinkClick r:id="rId7" tooltip="28 листопада"/>
              </a:rPr>
              <a:t>28 листопада</a:t>
            </a:r>
            <a:r>
              <a:rPr lang="uk-UA" dirty="0"/>
              <a:t> </a:t>
            </a:r>
            <a:r>
              <a:rPr lang="uk-UA" dirty="0">
                <a:hlinkClick r:id="rId8" tooltip="1872"/>
              </a:rPr>
              <a:t>1872</a:t>
            </a:r>
            <a:r>
              <a:rPr lang="uk-UA" dirty="0"/>
              <a:t>, </a:t>
            </a:r>
            <a:r>
              <a:rPr lang="uk-UA" dirty="0">
                <a:hlinkClick r:id="rId9" tooltip="Неаполь"/>
              </a:rPr>
              <a:t>Неаполь</a:t>
            </a:r>
            <a:r>
              <a:rPr lang="uk-UA" dirty="0"/>
              <a:t>) - шотландська </a:t>
            </a:r>
            <a:r>
              <a:rPr lang="uk-UA" dirty="0" err="1"/>
              <a:t>популяризаторка</a:t>
            </a:r>
            <a:r>
              <a:rPr lang="uk-UA" dirty="0"/>
              <a:t> науки і ерудитка, спеціалістка в області математики й астрономії. Її діяльність відноситься до часу, коли участь жінок у науковій діяльності була вкрай обмеженою. Вона стала другою, після </a:t>
            </a:r>
            <a:r>
              <a:rPr lang="uk-UA" dirty="0">
                <a:hlinkClick r:id="rId10" tooltip="Кароліна Гершель"/>
              </a:rPr>
              <a:t>Кароліни </a:t>
            </a:r>
            <a:r>
              <a:rPr lang="uk-UA" dirty="0" err="1">
                <a:hlinkClick r:id="rId10" tooltip="Кароліна Гершель"/>
              </a:rPr>
              <a:t>Гершель</a:t>
            </a:r>
            <a:r>
              <a:rPr lang="uk-UA" dirty="0"/>
              <a:t>, жінкою-вченим, що отримала визнання у </a:t>
            </a:r>
            <a:r>
              <a:rPr lang="uk-UA" dirty="0" smtClean="0"/>
              <a:t>Великобританії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10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Катерина </a:t>
            </a:r>
            <a:r>
              <a:rPr lang="ru-RU" sz="1800" dirty="0" err="1"/>
              <a:t>Олексіївна</a:t>
            </a:r>
            <a:r>
              <a:rPr lang="ru-RU" sz="1800" dirty="0"/>
              <a:t> </a:t>
            </a:r>
            <a:r>
              <a:rPr lang="ru-RU" sz="1800" dirty="0" err="1"/>
              <a:t>Наришко</a:t>
            </a:r>
            <a:r>
              <a:rPr lang="ru-RU" sz="1800" dirty="0"/>
              <a:t> (1845- 1940)</a:t>
            </a:r>
            <a:endParaRPr lang="uk-UA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 b="84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Доктор </a:t>
            </a:r>
            <a:r>
              <a:rPr lang="ru-RU" dirty="0" err="1"/>
              <a:t>фізико</a:t>
            </a:r>
            <a:r>
              <a:rPr lang="ru-RU" dirty="0"/>
              <a:t>- </a:t>
            </a:r>
            <a:r>
              <a:rPr lang="ru-RU" dirty="0" err="1"/>
              <a:t>математичних</a:t>
            </a:r>
            <a:r>
              <a:rPr lang="ru-RU" dirty="0"/>
              <a:t> наук, </a:t>
            </a:r>
            <a:r>
              <a:rPr lang="ru-RU" dirty="0" err="1"/>
              <a:t>довгі</a:t>
            </a:r>
            <a:r>
              <a:rPr lang="ru-RU" dirty="0"/>
              <a:t> </a:t>
            </a:r>
            <a:r>
              <a:rPr lang="ru-RU" dirty="0" err="1"/>
              <a:t>ркои</a:t>
            </a:r>
            <a:r>
              <a:rPr lang="ru-RU" dirty="0"/>
              <a:t> </a:t>
            </a:r>
            <a:r>
              <a:rPr lang="ru-RU" dirty="0" err="1"/>
              <a:t>займалась</a:t>
            </a:r>
            <a:r>
              <a:rPr lang="ru-RU" dirty="0"/>
              <a:t> </a:t>
            </a:r>
            <a:r>
              <a:rPr lang="ru-RU" dirty="0" err="1"/>
              <a:t>дослідженнями</a:t>
            </a:r>
            <a:r>
              <a:rPr lang="ru-RU" dirty="0"/>
              <a:t> в глазу </a:t>
            </a:r>
            <a:r>
              <a:rPr lang="ru-RU" dirty="0" err="1"/>
              <a:t>теорії</a:t>
            </a:r>
            <a:r>
              <a:rPr lang="ru-RU" dirty="0"/>
              <a:t> чисел та </a:t>
            </a:r>
            <a:r>
              <a:rPr lang="ru-RU" dirty="0" err="1"/>
              <a:t>математичної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2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54</TotalTime>
  <Words>184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Жінки математики </vt:lpstr>
      <vt:lpstr>Марія Ґаетана Аньєзі </vt:lpstr>
      <vt:lpstr>Софі́я Васи́лівна Ковале́вська </vt:lpstr>
      <vt:lpstr>Гіпатія </vt:lpstr>
      <vt:lpstr>Еммі Нетер </vt:lpstr>
      <vt:lpstr>Елена Лукреція Корнаро Піскопія </vt:lpstr>
      <vt:lpstr> Ада Лавлейс </vt:lpstr>
      <vt:lpstr>Мері Сомервілль </vt:lpstr>
      <vt:lpstr>Катерина Олексіївна Наришко (1845- 1940)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Жінки математики</dc:title>
  <dc:creator>дом</dc:creator>
  <cp:lastModifiedBy>дом</cp:lastModifiedBy>
  <cp:revision>4</cp:revision>
  <dcterms:created xsi:type="dcterms:W3CDTF">2014-11-24T15:18:50Z</dcterms:created>
  <dcterms:modified xsi:type="dcterms:W3CDTF">2014-11-24T16:13:25Z</dcterms:modified>
</cp:coreProperties>
</file>