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839200" cy="5867400"/>
          </a:xfrm>
        </p:spPr>
        <p:txBody>
          <a:bodyPr>
            <a:normAutofit/>
          </a:bodyPr>
          <a:lstStyle/>
          <a:p>
            <a:r>
              <a:rPr lang="ru-RU" sz="8000" b="1" dirty="0" err="1" smtClean="0"/>
              <a:t>Переріз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кулі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площиною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uk-UA" dirty="0" err="1" smtClean="0"/>
              <a:t>ідготувала</a:t>
            </a:r>
            <a:r>
              <a:rPr lang="uk-UA" dirty="0" smtClean="0"/>
              <a:t> Юлія </a:t>
            </a:r>
            <a:r>
              <a:rPr lang="uk-UA" dirty="0" err="1" smtClean="0"/>
              <a:t>Кот</a:t>
            </a:r>
            <a:r>
              <a:rPr lang="uk-UA" dirty="0" smtClean="0"/>
              <a:t>, 11-А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219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Теорема: </a:t>
            </a:r>
            <a:r>
              <a:rPr lang="ru-RU" sz="2800" b="1" dirty="0" err="1" smtClean="0"/>
              <a:t>Усякий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переріз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кулі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площиною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є</a:t>
            </a:r>
            <a:r>
              <a:rPr lang="ru-RU" sz="2800" b="1" dirty="0" smtClean="0"/>
              <a:t> коло. Центр </a:t>
            </a:r>
            <a:r>
              <a:rPr lang="ru-RU" sz="2800" b="1" dirty="0" err="1" smtClean="0"/>
              <a:t>цього</a:t>
            </a:r>
            <a:r>
              <a:rPr lang="ru-RU" sz="2800" b="1" dirty="0" smtClean="0"/>
              <a:t> кола </a:t>
            </a:r>
            <a:r>
              <a:rPr lang="ru-RU" sz="2800" b="1" dirty="0" err="1" smtClean="0"/>
              <a:t>є</a:t>
            </a:r>
            <a:r>
              <a:rPr lang="ru-RU" sz="2800" b="1" dirty="0" smtClean="0"/>
              <a:t> основа перпендикуляра, </a:t>
            </a:r>
            <a:r>
              <a:rPr lang="ru-RU" sz="2800" b="1" dirty="0" err="1" smtClean="0"/>
              <a:t>опущеного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із</a:t>
            </a:r>
            <a:r>
              <a:rPr lang="ru-RU" sz="2800" b="1" dirty="0" smtClean="0"/>
              <a:t> центра </a:t>
            </a:r>
            <a:r>
              <a:rPr lang="ru-RU" sz="2800" b="1" dirty="0" err="1" smtClean="0"/>
              <a:t>кулі</a:t>
            </a:r>
            <a:r>
              <a:rPr lang="ru-RU" sz="2800" b="1" dirty="0" smtClean="0"/>
              <a:t> на </a:t>
            </a:r>
            <a:r>
              <a:rPr lang="ru-RU" sz="2800" b="1" dirty="0" err="1" smtClean="0"/>
              <a:t>січна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площину</a:t>
            </a:r>
            <a:r>
              <a:rPr lang="ru-RU" sz="2800" b="1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/>
              <a:t>Доведення</a:t>
            </a:r>
            <a:r>
              <a:rPr lang="ru-RU" b="1" dirty="0" smtClean="0"/>
              <a:t>:</a:t>
            </a:r>
            <a:r>
              <a:rPr lang="ru-RU" dirty="0" smtClean="0"/>
              <a:t> Нехай  — </a:t>
            </a:r>
            <a:r>
              <a:rPr lang="ru-RU" dirty="0" err="1" smtClean="0"/>
              <a:t>січна</a:t>
            </a:r>
            <a:r>
              <a:rPr lang="ru-RU" dirty="0" smtClean="0"/>
              <a:t> </a:t>
            </a:r>
            <a:r>
              <a:rPr lang="ru-RU" dirty="0" err="1" smtClean="0"/>
              <a:t>площина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i="1" dirty="0" smtClean="0"/>
              <a:t>О </a:t>
            </a:r>
            <a:r>
              <a:rPr lang="ru-RU" dirty="0" smtClean="0"/>
              <a:t>— центр </a:t>
            </a:r>
            <a:r>
              <a:rPr lang="ru-RU" dirty="0" err="1" smtClean="0"/>
              <a:t>кулі</a:t>
            </a:r>
            <a:r>
              <a:rPr lang="ru-RU" dirty="0" smtClean="0"/>
              <a:t>. </a:t>
            </a:r>
            <a:r>
              <a:rPr lang="ru-RU" dirty="0" err="1" smtClean="0"/>
              <a:t>Опустимо</a:t>
            </a:r>
            <a:r>
              <a:rPr lang="ru-RU" dirty="0" smtClean="0"/>
              <a:t> перпендикуляр </a:t>
            </a:r>
            <a:r>
              <a:rPr lang="ru-RU" dirty="0" err="1" smtClean="0"/>
              <a:t>із</a:t>
            </a:r>
            <a:r>
              <a:rPr lang="ru-RU" dirty="0" smtClean="0"/>
              <a:t> центра </a:t>
            </a:r>
            <a:r>
              <a:rPr lang="ru-RU" dirty="0" err="1" smtClean="0"/>
              <a:t>кулі</a:t>
            </a:r>
            <a:r>
              <a:rPr lang="ru-RU" dirty="0" smtClean="0"/>
              <a:t> на </a:t>
            </a:r>
            <a:r>
              <a:rPr lang="ru-RU" dirty="0" err="1" smtClean="0"/>
              <a:t>площину</a:t>
            </a:r>
            <a:r>
              <a:rPr lang="ru-RU" dirty="0" smtClean="0"/>
              <a:t>  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позначимо</a:t>
            </a:r>
            <a:r>
              <a:rPr lang="ru-RU" dirty="0" smtClean="0"/>
              <a:t> через </a:t>
            </a:r>
            <a:r>
              <a:rPr lang="ru-RU" i="1" dirty="0" smtClean="0"/>
              <a:t>О'</a:t>
            </a:r>
            <a:r>
              <a:rPr lang="ru-RU" dirty="0" smtClean="0"/>
              <a:t> основу </a:t>
            </a:r>
            <a:r>
              <a:rPr lang="ru-RU" dirty="0" err="1" smtClean="0"/>
              <a:t>цього</a:t>
            </a:r>
            <a:r>
              <a:rPr lang="ru-RU" dirty="0" smtClean="0"/>
              <a:t> перпендикуляра.</a:t>
            </a:r>
            <a:endParaRPr lang="ru-RU" dirty="0"/>
          </a:p>
        </p:txBody>
      </p:sp>
      <p:pic>
        <p:nvPicPr>
          <p:cNvPr id="1026" name="Picture 2" descr="http://lib.mdpu.org.ua/e-book/geometriya/lek2/2_8.files/2_8_clip_image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676649"/>
            <a:ext cx="3672778" cy="3181351"/>
          </a:xfrm>
          <a:prstGeom prst="rect">
            <a:avLst/>
          </a:prstGeom>
          <a:noFill/>
        </p:spPr>
      </p:pic>
      <p:pic>
        <p:nvPicPr>
          <p:cNvPr id="1028" name="Picture 4" descr="http://lib.mdpu.org.ua/e-book/geometriya/lek2/2_8.files/2_8_clip_image0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581400"/>
            <a:ext cx="347472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Нехай</a:t>
            </a:r>
            <a:r>
              <a:rPr lang="ru-RU" sz="2400" i="1" dirty="0" smtClean="0"/>
              <a:t> X</a:t>
            </a:r>
            <a:r>
              <a:rPr lang="ru-RU" sz="2400" dirty="0" smtClean="0"/>
              <a:t> — </a:t>
            </a:r>
            <a:r>
              <a:rPr lang="ru-RU" sz="2400" dirty="0" err="1" smtClean="0"/>
              <a:t>довільна</a:t>
            </a:r>
            <a:r>
              <a:rPr lang="ru-RU" sz="2400" dirty="0" smtClean="0"/>
              <a:t> точка </a:t>
            </a:r>
            <a:r>
              <a:rPr lang="ru-RU" sz="2400" dirty="0" err="1" smtClean="0"/>
              <a:t>кулі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площині</a:t>
            </a:r>
            <a:r>
              <a:rPr lang="ru-RU" sz="2400" dirty="0" smtClean="0"/>
              <a:t> </a:t>
            </a:r>
            <a:r>
              <a:rPr lang="el-GR" sz="2400" b="1" dirty="0" smtClean="0"/>
              <a:t>α</a:t>
            </a:r>
            <a:r>
              <a:rPr lang="uk-UA" sz="2400" dirty="0" smtClean="0"/>
              <a:t>. </a:t>
            </a:r>
            <a:r>
              <a:rPr lang="ru-RU" sz="2400" dirty="0" smtClean="0"/>
              <a:t>По </a:t>
            </a:r>
            <a:r>
              <a:rPr lang="ru-RU" sz="2400" dirty="0" err="1" smtClean="0"/>
              <a:t>теоремі</a:t>
            </a:r>
            <a:r>
              <a:rPr lang="ru-RU" sz="2400" dirty="0" smtClean="0"/>
              <a:t> </a:t>
            </a:r>
            <a:r>
              <a:rPr lang="ru-RU" sz="2400" dirty="0" err="1" smtClean="0"/>
              <a:t>Піфагора</a:t>
            </a:r>
            <a:r>
              <a:rPr lang="ru-RU" sz="2400" dirty="0" smtClean="0"/>
              <a:t>: </a:t>
            </a:r>
            <a:r>
              <a:rPr lang="en-US" sz="2400" b="1" dirty="0" smtClean="0"/>
              <a:t>OX² = OO</a:t>
            </a:r>
            <a:r>
              <a:rPr lang="ru-RU" sz="2400" i="1" dirty="0" smtClean="0"/>
              <a:t>‘ </a:t>
            </a:r>
            <a:r>
              <a:rPr lang="en-US" sz="2400" b="1" dirty="0" smtClean="0"/>
              <a:t>² + O</a:t>
            </a:r>
            <a:r>
              <a:rPr lang="ru-RU" sz="2400" i="1" dirty="0" smtClean="0"/>
              <a:t>' </a:t>
            </a:r>
            <a:r>
              <a:rPr lang="en-US" sz="2400" b="1" dirty="0" smtClean="0"/>
              <a:t>X²</a:t>
            </a:r>
            <a:r>
              <a:rPr lang="en-US" sz="2400" dirty="0" smtClean="0"/>
              <a:t>. </a:t>
            </a:r>
            <a:r>
              <a:rPr lang="ru-RU" sz="2400" dirty="0" smtClean="0"/>
              <a:t> </a:t>
            </a:r>
            <a:r>
              <a:rPr lang="ru-RU" sz="2400" dirty="0" smtClean="0"/>
              <a:t> Так як </a:t>
            </a:r>
            <a:r>
              <a:rPr lang="ru-RU" sz="2400" i="1" dirty="0" smtClean="0"/>
              <a:t>ОХ</a:t>
            </a:r>
            <a:r>
              <a:rPr lang="ru-RU" sz="2400" dirty="0" smtClean="0"/>
              <a:t> не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радіуса</a:t>
            </a:r>
            <a:r>
              <a:rPr lang="ru-RU" sz="2400" dirty="0" smtClean="0"/>
              <a:t> </a:t>
            </a:r>
            <a:r>
              <a:rPr lang="ru-RU" sz="2400" i="1" dirty="0" smtClean="0"/>
              <a:t>R</a:t>
            </a:r>
            <a:r>
              <a:rPr lang="ru-RU" sz="2400" dirty="0" smtClean="0"/>
              <a:t> </a:t>
            </a:r>
            <a:r>
              <a:rPr lang="ru-RU" sz="2400" dirty="0" err="1" smtClean="0"/>
              <a:t>кулі</a:t>
            </a:r>
            <a:r>
              <a:rPr lang="ru-RU" sz="2400" dirty="0" smtClean="0"/>
              <a:t>, </a:t>
            </a:r>
            <a:r>
              <a:rPr lang="ru-RU" sz="2400" dirty="0" smtClean="0"/>
              <a:t>то</a:t>
            </a:r>
            <a:r>
              <a:rPr lang="en-US" sz="2400" dirty="0" smtClean="0"/>
              <a:t>                                  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, </a:t>
            </a:r>
            <a:r>
              <a:rPr lang="ru-RU" sz="2400" dirty="0" err="1" smtClean="0"/>
              <a:t>будь-яка</a:t>
            </a:r>
            <a:r>
              <a:rPr lang="ru-RU" sz="2400" dirty="0" smtClean="0"/>
              <a:t> </a:t>
            </a:r>
            <a:r>
              <a:rPr lang="ru-RU" sz="2400" dirty="0" smtClean="0"/>
              <a:t>точка </a:t>
            </a:r>
            <a:r>
              <a:rPr lang="ru-RU" sz="2400" dirty="0" err="1" smtClean="0"/>
              <a:t>перетину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кулі</a:t>
            </a:r>
            <a:r>
              <a:rPr lang="ru-RU" sz="2400" dirty="0" smtClean="0"/>
              <a:t> </a:t>
            </a:r>
            <a:r>
              <a:rPr lang="ru-RU" sz="2400" dirty="0" err="1" smtClean="0"/>
              <a:t>площиною</a:t>
            </a:r>
            <a:r>
              <a:rPr lang="ru-RU" sz="2400" dirty="0" smtClean="0"/>
              <a:t> </a:t>
            </a:r>
            <a:r>
              <a:rPr lang="el-GR" sz="2400" dirty="0" smtClean="0"/>
              <a:t>α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знаходиться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точки </a:t>
            </a:r>
            <a:r>
              <a:rPr lang="ru-RU" sz="2400" i="1" dirty="0" smtClean="0"/>
              <a:t>О'</a:t>
            </a:r>
            <a:r>
              <a:rPr lang="ru-RU" sz="2400" dirty="0" smtClean="0"/>
              <a:t> на </a:t>
            </a:r>
            <a:r>
              <a:rPr lang="ru-RU" sz="2400" dirty="0" err="1" smtClean="0"/>
              <a:t>відстані</a:t>
            </a:r>
            <a:r>
              <a:rPr lang="ru-RU" sz="2400" dirty="0" smtClean="0"/>
              <a:t>, не </a:t>
            </a:r>
            <a:r>
              <a:rPr lang="ru-RU" sz="2400" dirty="0" err="1" smtClean="0"/>
              <a:t>більшої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                    , </a:t>
            </a:r>
            <a:r>
              <a:rPr lang="ru-RU" sz="2400" dirty="0" err="1" smtClean="0"/>
              <a:t>отже</a:t>
            </a:r>
            <a:r>
              <a:rPr lang="ru-RU" sz="2400" dirty="0" smtClean="0"/>
              <a:t> вона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колу </a:t>
            </a:r>
            <a:r>
              <a:rPr lang="ru-RU" sz="2400" dirty="0" err="1" smtClean="0"/>
              <a:t>із</a:t>
            </a:r>
            <a:r>
              <a:rPr lang="ru-RU" sz="2400" dirty="0" smtClean="0"/>
              <a:t> центром </a:t>
            </a:r>
            <a:r>
              <a:rPr lang="ru-RU" sz="2400" i="1" dirty="0" smtClean="0"/>
              <a:t>О'</a:t>
            </a:r>
            <a:r>
              <a:rPr lang="ru-RU" sz="2400" dirty="0" smtClean="0"/>
              <a:t> 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радіусом</a:t>
            </a:r>
            <a:endParaRPr lang="ru-RU" sz="2400" dirty="0" smtClean="0"/>
          </a:p>
          <a:p>
            <a:r>
              <a:rPr lang="ru-RU" sz="2400" dirty="0" smtClean="0"/>
              <a:t>                    .</a:t>
            </a:r>
          </a:p>
          <a:p>
            <a:r>
              <a:rPr lang="ru-RU" sz="2400" dirty="0" err="1" smtClean="0"/>
              <a:t>Зворотне</a:t>
            </a:r>
            <a:r>
              <a:rPr lang="ru-RU" sz="2400" dirty="0" smtClean="0"/>
              <a:t>: </a:t>
            </a:r>
            <a:r>
              <a:rPr lang="ru-RU" sz="2400" dirty="0" err="1" smtClean="0"/>
              <a:t>будь-яка</a:t>
            </a:r>
            <a:r>
              <a:rPr lang="ru-RU" sz="2400" dirty="0" smtClean="0"/>
              <a:t> точка </a:t>
            </a:r>
            <a:r>
              <a:rPr lang="ru-RU" sz="2400" i="1" dirty="0" smtClean="0"/>
              <a:t>X</a:t>
            </a:r>
            <a:r>
              <a:rPr lang="ru-RU" sz="2400" dirty="0" smtClean="0"/>
              <a:t> 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кола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кулі</a:t>
            </a:r>
            <a:r>
              <a:rPr lang="ru-RU" sz="2400" dirty="0" smtClean="0"/>
              <a:t>. А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означає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переріз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кулі</a:t>
            </a:r>
            <a:r>
              <a:rPr lang="ru-RU" sz="2400" dirty="0" smtClean="0"/>
              <a:t> </a:t>
            </a:r>
            <a:r>
              <a:rPr lang="ru-RU" sz="2400" dirty="0" err="1" smtClean="0"/>
              <a:t>площиною</a:t>
            </a:r>
            <a:r>
              <a:rPr lang="ru-RU" sz="2400" dirty="0" smtClean="0"/>
              <a:t> </a:t>
            </a:r>
            <a:r>
              <a:rPr lang="ru-RU" sz="2400" dirty="0" smtClean="0"/>
              <a:t> </a:t>
            </a:r>
            <a:r>
              <a:rPr lang="el-GR" sz="2400" b="1" dirty="0" smtClean="0"/>
              <a:t>α</a:t>
            </a:r>
            <a:r>
              <a:rPr lang="ru-RU" sz="2400" dirty="0" smtClean="0"/>
              <a:t> </a:t>
            </a:r>
            <a:r>
              <a:rPr lang="ru-RU" sz="2400" dirty="0" err="1" smtClean="0"/>
              <a:t>є</a:t>
            </a:r>
            <a:r>
              <a:rPr lang="ru-RU" sz="2400" dirty="0" smtClean="0"/>
              <a:t> коло </a:t>
            </a:r>
            <a:r>
              <a:rPr lang="ru-RU" sz="2400" dirty="0" err="1" smtClean="0"/>
              <a:t>із</a:t>
            </a:r>
            <a:r>
              <a:rPr lang="ru-RU" sz="2400" dirty="0" smtClean="0"/>
              <a:t> центром у </a:t>
            </a:r>
            <a:r>
              <a:rPr lang="ru-RU" sz="2400" dirty="0" err="1" smtClean="0"/>
              <a:t>точці</a:t>
            </a:r>
            <a:r>
              <a:rPr lang="ru-RU" sz="2400" dirty="0" smtClean="0"/>
              <a:t> </a:t>
            </a:r>
            <a:r>
              <a:rPr lang="ru-RU" sz="2400" i="1" dirty="0" smtClean="0"/>
              <a:t>О'</a:t>
            </a:r>
            <a:r>
              <a:rPr lang="ru-RU" sz="2400" dirty="0" smtClean="0"/>
              <a:t>. Теорема доведена.</a:t>
            </a:r>
          </a:p>
          <a:p>
            <a:r>
              <a:rPr lang="ru-RU" sz="2400" dirty="0" smtClean="0"/>
              <a:t>                   </a:t>
            </a:r>
            <a:r>
              <a:rPr lang="ru-RU" sz="2400" dirty="0" smtClean="0"/>
              <a:t> </a:t>
            </a:r>
            <a:r>
              <a:rPr lang="ru-RU" sz="2400" dirty="0" smtClean="0"/>
              <a:t> </a:t>
            </a:r>
          </a:p>
          <a:p>
            <a:endParaRPr lang="ru-RU" dirty="0"/>
          </a:p>
        </p:txBody>
      </p:sp>
      <p:pic>
        <p:nvPicPr>
          <p:cNvPr id="15372" name="Picture 12" descr="http://lib.mdpu.org.ua/e-book/geometriya/lek2/2_8.files/2_8_clip_image01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0"/>
            <a:ext cx="2514600" cy="386862"/>
          </a:xfrm>
          <a:prstGeom prst="rect">
            <a:avLst/>
          </a:prstGeom>
          <a:noFill/>
        </p:spPr>
      </p:pic>
      <p:pic>
        <p:nvPicPr>
          <p:cNvPr id="15374" name="Picture 14" descr="http://lib.mdpu.org.ua/e-book/geometriya/lek2/2_8.files/2_8_clip_image01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0"/>
            <a:ext cx="1473201" cy="457200"/>
          </a:xfrm>
          <a:prstGeom prst="rect">
            <a:avLst/>
          </a:prstGeom>
          <a:noFill/>
        </p:spPr>
      </p:pic>
      <p:pic>
        <p:nvPicPr>
          <p:cNvPr id="15376" name="Picture 16" descr="http://lib.mdpu.org.ua/e-book/geometriya/lek2/2_8.files/2_8_clip_image013_000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05000"/>
            <a:ext cx="1473200" cy="457200"/>
          </a:xfrm>
          <a:prstGeom prst="rect">
            <a:avLst/>
          </a:prstGeom>
          <a:noFill/>
        </p:spPr>
      </p:pic>
      <p:pic>
        <p:nvPicPr>
          <p:cNvPr id="15" name="Picture 2" descr="http://lib.mdpu.org.ua/e-book/geometriya/lek2/2_8.files/2_8_clip_image00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352800"/>
            <a:ext cx="3672778" cy="3181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Перер</a:t>
            </a:r>
            <a:r>
              <a:rPr lang="uk-UA" dirty="0" smtClean="0"/>
              <a:t>із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657600" y="1524000"/>
            <a:ext cx="5105400" cy="4648200"/>
          </a:xfrm>
        </p:spPr>
        <p:txBody>
          <a:bodyPr/>
          <a:lstStyle/>
          <a:p>
            <a:r>
              <a:rPr lang="ru-RU" dirty="0" err="1" smtClean="0"/>
              <a:t>Площина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проходить через центр </a:t>
            </a:r>
            <a:r>
              <a:rPr lang="ru-RU" dirty="0" err="1" smtClean="0"/>
              <a:t>кулі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 </a:t>
            </a:r>
            <a:r>
              <a:rPr lang="ru-RU" b="1" dirty="0" err="1" smtClean="0"/>
              <a:t>діаметральною</a:t>
            </a:r>
            <a:r>
              <a:rPr lang="ru-RU" b="1" dirty="0" smtClean="0"/>
              <a:t> </a:t>
            </a:r>
            <a:r>
              <a:rPr lang="ru-RU" b="1" dirty="0" err="1" smtClean="0"/>
              <a:t>площиною</a:t>
            </a:r>
            <a:r>
              <a:rPr lang="ru-RU" dirty="0" smtClean="0"/>
              <a:t>. </a:t>
            </a:r>
            <a:r>
              <a:rPr lang="ru-RU" dirty="0" err="1" smtClean="0"/>
              <a:t>Перетин</a:t>
            </a:r>
            <a:r>
              <a:rPr lang="ru-RU" dirty="0" smtClean="0"/>
              <a:t> </a:t>
            </a:r>
            <a:r>
              <a:rPr lang="ru-RU" dirty="0" err="1" smtClean="0"/>
              <a:t>кулі</a:t>
            </a:r>
            <a:r>
              <a:rPr lang="ru-RU" dirty="0" smtClean="0"/>
              <a:t> </a:t>
            </a:r>
            <a:r>
              <a:rPr lang="ru-RU" dirty="0" err="1" smtClean="0"/>
              <a:t>площиною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b="1" dirty="0" smtClean="0"/>
              <a:t> великим колом</a:t>
            </a:r>
            <a:r>
              <a:rPr lang="ru-RU" dirty="0" smtClean="0"/>
              <a:t> </a:t>
            </a:r>
            <a:r>
              <a:rPr lang="ru-RU" dirty="0" smtClean="0"/>
              <a:t>, </a:t>
            </a:r>
            <a:r>
              <a:rPr lang="ru-RU" dirty="0" smtClean="0"/>
              <a:t>а </a:t>
            </a:r>
            <a:r>
              <a:rPr lang="ru-RU" dirty="0" err="1" smtClean="0"/>
              <a:t>перетин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— </a:t>
            </a:r>
            <a:r>
              <a:rPr lang="ru-RU" b="1" dirty="0" smtClean="0"/>
              <a:t>великою </a:t>
            </a:r>
            <a:r>
              <a:rPr lang="ru-RU" b="1" dirty="0" err="1" smtClean="0"/>
              <a:t>окружністю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4" descr="http://lib.mdpu.org.ua/e-book/geometriya/lek2/2_8.files/2_8_clip_image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57400"/>
            <a:ext cx="384048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</TotalTime>
  <Words>47</Words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Обычная</vt:lpstr>
      <vt:lpstr>Переріз кулі площиною</vt:lpstr>
      <vt:lpstr>Теорема: Усякий переріз кулі площиною є коло. Центр цього кола є основа перпендикуляра, опущеного із центра кулі на січна площину.</vt:lpstr>
      <vt:lpstr>Слайд 3</vt:lpstr>
      <vt:lpstr>Переріз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Переріз кулі площиною</dc:title>
  <dc:creator>Kenker</dc:creator>
  <cp:lastModifiedBy>Оксана</cp:lastModifiedBy>
  <cp:revision>3</cp:revision>
  <dcterms:created xsi:type="dcterms:W3CDTF">2015-02-03T19:48:37Z</dcterms:created>
  <dcterms:modified xsi:type="dcterms:W3CDTF">2015-02-03T20:15:50Z</dcterms:modified>
</cp:coreProperties>
</file>